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60" r:id="rId4"/>
    <p:sldId id="257" r:id="rId5"/>
    <p:sldId id="259" r:id="rId6"/>
    <p:sldId id="261" r:id="rId7"/>
    <p:sldId id="269" r:id="rId8"/>
    <p:sldId id="268" r:id="rId9"/>
    <p:sldId id="262" r:id="rId10"/>
    <p:sldId id="263" r:id="rId11"/>
    <p:sldId id="264" r:id="rId12"/>
    <p:sldId id="265" r:id="rId13"/>
    <p:sldId id="266" r:id="rId14"/>
    <p:sldId id="267" r:id="rId15"/>
    <p:sldId id="270" r:id="rId16"/>
    <p:sldId id="271" r:id="rId17"/>
    <p:sldId id="272" r:id="rId18"/>
  </p:sldIdLst>
  <p:sldSz cx="18288000" cy="10287000"/>
  <p:notesSz cx="6858000" cy="9144000"/>
  <p:embeddedFontLst>
    <p:embeddedFont>
      <p:font typeface="Agrandir Narrow" panose="020B0604020202020204" charset="0"/>
      <p:regular r:id="rId19"/>
    </p:embeddedFont>
    <p:embeddedFont>
      <p:font typeface="Agrandir Narrow Bold" panose="020B0604020202020204" charset="0"/>
      <p:regular r:id="rId20"/>
    </p:embeddedFont>
    <p:embeddedFont>
      <p:font typeface="Days" panose="02000505050000020004" charset="0"/>
      <p:regular r:id="rId21"/>
    </p:embeddedFont>
    <p:embeddedFont>
      <p:font typeface="Open Sauce Light" panose="020B0604020202020204" charset="0"/>
      <p:regular r:id="rId22"/>
    </p:embeddedFont>
    <p:embeddedFont>
      <p:font typeface="Open Sauce Light Italics" panose="020B0604020202020204" charset="0"/>
      <p:regular r:id="rId23"/>
    </p:embeddedFont>
    <p:embeddedFont>
      <p:font typeface="Open Sauce Medium"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D588374-898B-4602-8114-AA9F719745A9}">
          <p14:sldIdLst>
            <p14:sldId id="256"/>
            <p14:sldId id="258"/>
            <p14:sldId id="260"/>
            <p14:sldId id="257"/>
            <p14:sldId id="259"/>
            <p14:sldId id="261"/>
            <p14:sldId id="269"/>
            <p14:sldId id="268"/>
            <p14:sldId id="262"/>
            <p14:sldId id="263"/>
            <p14:sldId id="264"/>
            <p14:sldId id="265"/>
            <p14:sldId id="266"/>
            <p14:sldId id="267"/>
            <p14:sldId id="270"/>
            <p14:sldId id="271"/>
            <p14:sldId id="27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2" autoAdjust="0"/>
  </p:normalViewPr>
  <p:slideViewPr>
    <p:cSldViewPr>
      <p:cViewPr varScale="1">
        <p:scale>
          <a:sx n="54" d="100"/>
          <a:sy n="54" d="100"/>
        </p:scale>
        <p:origin x="1536"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isal Mehboob" userId="7cd3a3d56ae49afc" providerId="LiveId" clId="{D0B7DE25-20ED-48FA-AFE8-FFEEC1811890}"/>
    <pc:docChg chg="undo custSel modSld sldOrd delSection modSection">
      <pc:chgData name="Faisal Mehboob" userId="7cd3a3d56ae49afc" providerId="LiveId" clId="{D0B7DE25-20ED-48FA-AFE8-FFEEC1811890}" dt="2024-02-20T05:41:35.843" v="1387" actId="20577"/>
      <pc:docMkLst>
        <pc:docMk/>
      </pc:docMkLst>
      <pc:sldChg chg="addSp delSp modSp mod">
        <pc:chgData name="Faisal Mehboob" userId="7cd3a3d56ae49afc" providerId="LiveId" clId="{D0B7DE25-20ED-48FA-AFE8-FFEEC1811890}" dt="2024-02-20T05:29:53.165" v="457" actId="14100"/>
        <pc:sldMkLst>
          <pc:docMk/>
          <pc:sldMk cId="0" sldId="261"/>
        </pc:sldMkLst>
        <pc:spChg chg="mod">
          <ac:chgData name="Faisal Mehboob" userId="7cd3a3d56ae49afc" providerId="LiveId" clId="{D0B7DE25-20ED-48FA-AFE8-FFEEC1811890}" dt="2024-02-20T05:17:58.709" v="409" actId="1076"/>
          <ac:spMkLst>
            <pc:docMk/>
            <pc:sldMk cId="0" sldId="261"/>
            <ac:spMk id="6" creationId="{00000000-0000-0000-0000-000000000000}"/>
          </ac:spMkLst>
        </pc:spChg>
        <pc:spChg chg="add del mod">
          <ac:chgData name="Faisal Mehboob" userId="7cd3a3d56ae49afc" providerId="LiveId" clId="{D0B7DE25-20ED-48FA-AFE8-FFEEC1811890}" dt="2024-02-20T05:17:42.469" v="406" actId="47"/>
          <ac:spMkLst>
            <pc:docMk/>
            <pc:sldMk cId="0" sldId="261"/>
            <ac:spMk id="7" creationId="{00000000-0000-0000-0000-000000000000}"/>
          </ac:spMkLst>
        </pc:spChg>
        <pc:spChg chg="mod">
          <ac:chgData name="Faisal Mehboob" userId="7cd3a3d56ae49afc" providerId="LiveId" clId="{D0B7DE25-20ED-48FA-AFE8-FFEEC1811890}" dt="2024-02-20T05:23:53.033" v="445" actId="14100"/>
          <ac:spMkLst>
            <pc:docMk/>
            <pc:sldMk cId="0" sldId="261"/>
            <ac:spMk id="8" creationId="{00000000-0000-0000-0000-000000000000}"/>
          </ac:spMkLst>
        </pc:spChg>
        <pc:spChg chg="mod">
          <ac:chgData name="Faisal Mehboob" userId="7cd3a3d56ae49afc" providerId="LiveId" clId="{D0B7DE25-20ED-48FA-AFE8-FFEEC1811890}" dt="2024-02-20T05:23:23.012" v="442" actId="403"/>
          <ac:spMkLst>
            <pc:docMk/>
            <pc:sldMk cId="0" sldId="261"/>
            <ac:spMk id="13" creationId="{00000000-0000-0000-0000-000000000000}"/>
          </ac:spMkLst>
        </pc:spChg>
        <pc:spChg chg="mod">
          <ac:chgData name="Faisal Mehboob" userId="7cd3a3d56ae49afc" providerId="LiveId" clId="{D0B7DE25-20ED-48FA-AFE8-FFEEC1811890}" dt="2024-02-20T05:23:26.213" v="443" actId="403"/>
          <ac:spMkLst>
            <pc:docMk/>
            <pc:sldMk cId="0" sldId="261"/>
            <ac:spMk id="14" creationId="{00000000-0000-0000-0000-000000000000}"/>
          </ac:spMkLst>
        </pc:spChg>
        <pc:spChg chg="mod">
          <ac:chgData name="Faisal Mehboob" userId="7cd3a3d56ae49afc" providerId="LiveId" clId="{D0B7DE25-20ED-48FA-AFE8-FFEEC1811890}" dt="2024-02-20T05:29:09.857" v="456" actId="14100"/>
          <ac:spMkLst>
            <pc:docMk/>
            <pc:sldMk cId="0" sldId="261"/>
            <ac:spMk id="15" creationId="{00000000-0000-0000-0000-000000000000}"/>
          </ac:spMkLst>
        </pc:spChg>
        <pc:spChg chg="mod">
          <ac:chgData name="Faisal Mehboob" userId="7cd3a3d56ae49afc" providerId="LiveId" clId="{D0B7DE25-20ED-48FA-AFE8-FFEEC1811890}" dt="2024-02-20T05:29:53.165" v="457" actId="14100"/>
          <ac:spMkLst>
            <pc:docMk/>
            <pc:sldMk cId="0" sldId="261"/>
            <ac:spMk id="16" creationId="{00000000-0000-0000-0000-000000000000}"/>
          </ac:spMkLst>
        </pc:spChg>
        <pc:spChg chg="mod">
          <ac:chgData name="Faisal Mehboob" userId="7cd3a3d56ae49afc" providerId="LiveId" clId="{D0B7DE25-20ED-48FA-AFE8-FFEEC1811890}" dt="2024-02-20T05:25:41.037" v="449" actId="1076"/>
          <ac:spMkLst>
            <pc:docMk/>
            <pc:sldMk cId="0" sldId="261"/>
            <ac:spMk id="19" creationId="{00000000-0000-0000-0000-000000000000}"/>
          </ac:spMkLst>
        </pc:spChg>
        <pc:spChg chg="mod">
          <ac:chgData name="Faisal Mehboob" userId="7cd3a3d56ae49afc" providerId="LiveId" clId="{D0B7DE25-20ED-48FA-AFE8-FFEEC1811890}" dt="2024-02-20T05:28:57.195" v="454" actId="14100"/>
          <ac:spMkLst>
            <pc:docMk/>
            <pc:sldMk cId="0" sldId="261"/>
            <ac:spMk id="20" creationId="{00000000-0000-0000-0000-000000000000}"/>
          </ac:spMkLst>
        </pc:spChg>
        <pc:spChg chg="mod">
          <ac:chgData name="Faisal Mehboob" userId="7cd3a3d56ae49afc" providerId="LiveId" clId="{D0B7DE25-20ED-48FA-AFE8-FFEEC1811890}" dt="2024-02-20T05:24:54.173" v="446" actId="1076"/>
          <ac:spMkLst>
            <pc:docMk/>
            <pc:sldMk cId="0" sldId="261"/>
            <ac:spMk id="21" creationId="{00000000-0000-0000-0000-000000000000}"/>
          </ac:spMkLst>
        </pc:spChg>
        <pc:spChg chg="mod">
          <ac:chgData name="Faisal Mehboob" userId="7cd3a3d56ae49afc" providerId="LiveId" clId="{D0B7DE25-20ED-48FA-AFE8-FFEEC1811890}" dt="2024-02-20T05:17:50.073" v="408" actId="1076"/>
          <ac:spMkLst>
            <pc:docMk/>
            <pc:sldMk cId="0" sldId="261"/>
            <ac:spMk id="22" creationId="{00000000-0000-0000-0000-000000000000}"/>
          </ac:spMkLst>
        </pc:spChg>
        <pc:grpChg chg="mod">
          <ac:chgData name="Faisal Mehboob" userId="7cd3a3d56ae49afc" providerId="LiveId" clId="{D0B7DE25-20ED-48FA-AFE8-FFEEC1811890}" dt="2024-02-20T05:19:28.843" v="412" actId="1076"/>
          <ac:grpSpMkLst>
            <pc:docMk/>
            <pc:sldMk cId="0" sldId="261"/>
            <ac:grpSpMk id="9" creationId="{00000000-0000-0000-0000-000000000000}"/>
          </ac:grpSpMkLst>
        </pc:grpChg>
        <pc:grpChg chg="mod">
          <ac:chgData name="Faisal Mehboob" userId="7cd3a3d56ae49afc" providerId="LiveId" clId="{D0B7DE25-20ED-48FA-AFE8-FFEEC1811890}" dt="2024-02-20T05:19:36.450" v="413" actId="1076"/>
          <ac:grpSpMkLst>
            <pc:docMk/>
            <pc:sldMk cId="0" sldId="261"/>
            <ac:grpSpMk id="11" creationId="{00000000-0000-0000-0000-000000000000}"/>
          </ac:grpSpMkLst>
        </pc:grpChg>
        <pc:grpChg chg="mod">
          <ac:chgData name="Faisal Mehboob" userId="7cd3a3d56ae49afc" providerId="LiveId" clId="{D0B7DE25-20ED-48FA-AFE8-FFEEC1811890}" dt="2024-02-20T05:25:23.386" v="447" actId="1076"/>
          <ac:grpSpMkLst>
            <pc:docMk/>
            <pc:sldMk cId="0" sldId="261"/>
            <ac:grpSpMk id="17" creationId="{00000000-0000-0000-0000-000000000000}"/>
          </ac:grpSpMkLst>
        </pc:grpChg>
      </pc:sldChg>
      <pc:sldChg chg="modSp mod ord">
        <pc:chgData name="Faisal Mehboob" userId="7cd3a3d56ae49afc" providerId="LiveId" clId="{D0B7DE25-20ED-48FA-AFE8-FFEEC1811890}" dt="2024-02-20T05:41:35.843" v="1387" actId="20577"/>
        <pc:sldMkLst>
          <pc:docMk/>
          <pc:sldMk cId="0" sldId="268"/>
        </pc:sldMkLst>
        <pc:spChg chg="mod">
          <ac:chgData name="Faisal Mehboob" userId="7cd3a3d56ae49afc" providerId="LiveId" clId="{D0B7DE25-20ED-48FA-AFE8-FFEEC1811890}" dt="2024-02-20T05:41:15.384" v="1365" actId="20577"/>
          <ac:spMkLst>
            <pc:docMk/>
            <pc:sldMk cId="0" sldId="268"/>
            <ac:spMk id="9" creationId="{00000000-0000-0000-0000-000000000000}"/>
          </ac:spMkLst>
        </pc:spChg>
        <pc:spChg chg="mod">
          <ac:chgData name="Faisal Mehboob" userId="7cd3a3d56ae49afc" providerId="LiveId" clId="{D0B7DE25-20ED-48FA-AFE8-FFEEC1811890}" dt="2024-02-20T05:40:55.079" v="1348" actId="20577"/>
          <ac:spMkLst>
            <pc:docMk/>
            <pc:sldMk cId="0" sldId="268"/>
            <ac:spMk id="10" creationId="{00000000-0000-0000-0000-000000000000}"/>
          </ac:spMkLst>
        </pc:spChg>
        <pc:spChg chg="mod">
          <ac:chgData name="Faisal Mehboob" userId="7cd3a3d56ae49afc" providerId="LiveId" clId="{D0B7DE25-20ED-48FA-AFE8-FFEEC1811890}" dt="2024-02-20T05:41:35.843" v="1387" actId="20577"/>
          <ac:spMkLst>
            <pc:docMk/>
            <pc:sldMk cId="0" sldId="268"/>
            <ac:spMk id="11" creationId="{00000000-0000-0000-0000-000000000000}"/>
          </ac:spMkLst>
        </pc:spChg>
      </pc:sldChg>
      <pc:sldChg chg="modSp mod ord">
        <pc:chgData name="Faisal Mehboob" userId="7cd3a3d56ae49afc" providerId="LiveId" clId="{D0B7DE25-20ED-48FA-AFE8-FFEEC1811890}" dt="2024-02-20T05:39:30.265" v="1007" actId="20577"/>
        <pc:sldMkLst>
          <pc:docMk/>
          <pc:sldMk cId="0" sldId="269"/>
        </pc:sldMkLst>
        <pc:spChg chg="mod">
          <ac:chgData name="Faisal Mehboob" userId="7cd3a3d56ae49afc" providerId="LiveId" clId="{D0B7DE25-20ED-48FA-AFE8-FFEEC1811890}" dt="2024-02-20T05:39:30.265" v="1007" actId="20577"/>
          <ac:spMkLst>
            <pc:docMk/>
            <pc:sldMk cId="0" sldId="269"/>
            <ac:spMk id="6" creationId="{00000000-0000-0000-0000-000000000000}"/>
          </ac:spMkLst>
        </pc:spChg>
        <pc:spChg chg="mod">
          <ac:chgData name="Faisal Mehboob" userId="7cd3a3d56ae49afc" providerId="LiveId" clId="{D0B7DE25-20ED-48FA-AFE8-FFEEC1811890}" dt="2024-02-20T05:32:26.971" v="472" actId="20577"/>
          <ac:spMkLst>
            <pc:docMk/>
            <pc:sldMk cId="0" sldId="269"/>
            <ac:spMk id="8" creationId="{00000000-0000-0000-0000-000000000000}"/>
          </ac:spMkLst>
        </pc:spChg>
        <pc:spChg chg="mod">
          <ac:chgData name="Faisal Mehboob" userId="7cd3a3d56ae49afc" providerId="LiveId" clId="{D0B7DE25-20ED-48FA-AFE8-FFEEC1811890}" dt="2024-02-20T05:32:32.416" v="481" actId="20577"/>
          <ac:spMkLst>
            <pc:docMk/>
            <pc:sldMk cId="0" sldId="269"/>
            <ac:spMk id="9"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1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1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3" Type="http://schemas.openxmlformats.org/officeDocument/2006/relationships/image" Target="../media/image2.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3.svg"/><Relationship Id="rId9" Type="http://schemas.openxmlformats.org/officeDocument/2006/relationships/image" Target="../media/image30.png"/><Relationship Id="rId14" Type="http://schemas.openxmlformats.org/officeDocument/2006/relationships/image" Target="../media/image35.sv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47453">
            <a:off x="-212140" y="-387358"/>
            <a:ext cx="18712279" cy="11061715"/>
          </a:xfrm>
          <a:custGeom>
            <a:avLst/>
            <a:gdLst/>
            <a:ahLst/>
            <a:cxnLst/>
            <a:rect l="l" t="t" r="r" b="b"/>
            <a:pathLst>
              <a:path w="18712279" h="11061715">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txBody>
          <a:bodyPr/>
          <a:lstStyle/>
          <a:p>
            <a:endParaRPr lang="en-IN" dirty="0"/>
          </a:p>
        </p:txBody>
      </p:sp>
      <p:sp>
        <p:nvSpPr>
          <p:cNvPr id="3" name="Freeform 3"/>
          <p:cNvSpPr/>
          <p:nvPr/>
        </p:nvSpPr>
        <p:spPr>
          <a:xfrm>
            <a:off x="1564160" y="1182238"/>
            <a:ext cx="324049" cy="402318"/>
          </a:xfrm>
          <a:custGeom>
            <a:avLst/>
            <a:gdLst/>
            <a:ahLst/>
            <a:cxnLst/>
            <a:rect l="l" t="t" r="r" b="b"/>
            <a:pathLst>
              <a:path w="324049" h="402318">
                <a:moveTo>
                  <a:pt x="0" y="0"/>
                </a:moveTo>
                <a:lnTo>
                  <a:pt x="324049" y="0"/>
                </a:lnTo>
                <a:lnTo>
                  <a:pt x="324049" y="402318"/>
                </a:lnTo>
                <a:lnTo>
                  <a:pt x="0" y="4023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4" name="AutoShape 4"/>
          <p:cNvSpPr/>
          <p:nvPr/>
        </p:nvSpPr>
        <p:spPr>
          <a:xfrm>
            <a:off x="1564160" y="6931968"/>
            <a:ext cx="9526284" cy="0"/>
          </a:xfrm>
          <a:prstGeom prst="line">
            <a:avLst/>
          </a:prstGeom>
          <a:ln w="76200" cap="rnd">
            <a:solidFill>
              <a:srgbClr val="F5F5F5"/>
            </a:solidFill>
            <a:prstDash val="solid"/>
            <a:headEnd type="none" w="sm" len="sm"/>
            <a:tailEnd type="none" w="sm" len="sm"/>
          </a:ln>
        </p:spPr>
        <p:txBody>
          <a:bodyPr/>
          <a:lstStyle/>
          <a:p>
            <a:endParaRPr lang="en-IN" dirty="0"/>
          </a:p>
        </p:txBody>
      </p:sp>
      <p:sp>
        <p:nvSpPr>
          <p:cNvPr id="5" name="TextBox 5"/>
          <p:cNvSpPr txBox="1"/>
          <p:nvPr/>
        </p:nvSpPr>
        <p:spPr>
          <a:xfrm>
            <a:off x="1564160" y="3648668"/>
            <a:ext cx="9118379" cy="1286455"/>
          </a:xfrm>
          <a:prstGeom prst="rect">
            <a:avLst/>
          </a:prstGeom>
        </p:spPr>
        <p:txBody>
          <a:bodyPr lIns="0" tIns="0" rIns="0" bIns="0" rtlCol="0" anchor="t">
            <a:spAutoFit/>
          </a:bodyPr>
          <a:lstStyle/>
          <a:p>
            <a:pPr algn="just">
              <a:lnSpc>
                <a:spcPts val="9950"/>
              </a:lnSpc>
            </a:pPr>
            <a:r>
              <a:rPr lang="en-US" sz="9045" spc="334" dirty="0">
                <a:solidFill>
                  <a:srgbClr val="FFFFFF"/>
                </a:solidFill>
                <a:latin typeface="Days"/>
              </a:rPr>
              <a:t>Problem</a:t>
            </a:r>
          </a:p>
        </p:txBody>
      </p:sp>
      <p:sp>
        <p:nvSpPr>
          <p:cNvPr id="6" name="TextBox 6"/>
          <p:cNvSpPr txBox="1"/>
          <p:nvPr/>
        </p:nvSpPr>
        <p:spPr>
          <a:xfrm>
            <a:off x="1564160" y="5013259"/>
            <a:ext cx="11694640" cy="1705595"/>
          </a:xfrm>
          <a:prstGeom prst="rect">
            <a:avLst/>
          </a:prstGeom>
        </p:spPr>
        <p:txBody>
          <a:bodyPr wrap="square" lIns="0" tIns="0" rIns="0" bIns="0" rtlCol="0" anchor="t">
            <a:spAutoFit/>
          </a:bodyPr>
          <a:lstStyle/>
          <a:p>
            <a:pPr algn="just">
              <a:lnSpc>
                <a:spcPts val="13263"/>
              </a:lnSpc>
            </a:pPr>
            <a:r>
              <a:rPr lang="en-US" sz="12057" spc="868" dirty="0">
                <a:solidFill>
                  <a:srgbClr val="FFFFFF"/>
                </a:solidFill>
                <a:latin typeface="Open Sauce Medium"/>
              </a:rPr>
              <a:t>Statement - 1</a:t>
            </a:r>
          </a:p>
        </p:txBody>
      </p:sp>
      <p:sp>
        <p:nvSpPr>
          <p:cNvPr id="7" name="TextBox 7"/>
          <p:cNvSpPr txBox="1"/>
          <p:nvPr/>
        </p:nvSpPr>
        <p:spPr>
          <a:xfrm>
            <a:off x="2136054" y="1125088"/>
            <a:ext cx="3731346" cy="397545"/>
          </a:xfrm>
          <a:prstGeom prst="rect">
            <a:avLst/>
          </a:prstGeom>
        </p:spPr>
        <p:txBody>
          <a:bodyPr wrap="square" lIns="0" tIns="0" rIns="0" bIns="0" rtlCol="0" anchor="t">
            <a:spAutoFit/>
          </a:bodyPr>
          <a:lstStyle/>
          <a:p>
            <a:pPr>
              <a:lnSpc>
                <a:spcPts val="3068"/>
              </a:lnSpc>
            </a:pPr>
            <a:r>
              <a:rPr lang="en-US" sz="2789" spc="209" dirty="0">
                <a:solidFill>
                  <a:srgbClr val="FFFFFF"/>
                </a:solidFill>
                <a:latin typeface="Agrandir Narrow Bold"/>
              </a:rPr>
              <a:t>H</a:t>
            </a:r>
            <a:r>
              <a:rPr lang="en-US" sz="1600" spc="209" dirty="0">
                <a:solidFill>
                  <a:srgbClr val="FFFFFF"/>
                </a:solidFill>
                <a:latin typeface="Agrandir Narrow Bold"/>
              </a:rPr>
              <a:t>ACK</a:t>
            </a:r>
            <a:r>
              <a:rPr lang="en-US" sz="2789" spc="209" dirty="0">
                <a:solidFill>
                  <a:srgbClr val="FFFFFF"/>
                </a:solidFill>
                <a:latin typeface="Agrandir Narrow Bold"/>
              </a:rPr>
              <a:t> T</a:t>
            </a:r>
            <a:r>
              <a:rPr lang="en-US" sz="1600" spc="209" dirty="0">
                <a:solidFill>
                  <a:srgbClr val="FFFFFF"/>
                </a:solidFill>
                <a:latin typeface="Agrandir Narrow Bold"/>
              </a:rPr>
              <a:t>O</a:t>
            </a:r>
            <a:r>
              <a:rPr lang="en-US" sz="2789" spc="209" dirty="0">
                <a:solidFill>
                  <a:srgbClr val="FFFFFF"/>
                </a:solidFill>
                <a:latin typeface="Agrandir Narrow Bold"/>
              </a:rPr>
              <a:t> F</a:t>
            </a:r>
            <a:r>
              <a:rPr lang="en-US" sz="1600" spc="209" dirty="0">
                <a:solidFill>
                  <a:srgbClr val="FFFFFF"/>
                </a:solidFill>
                <a:latin typeface="Agrandir Narrow Bold"/>
              </a:rPr>
              <a:t>UTURE</a:t>
            </a:r>
            <a:r>
              <a:rPr lang="en-US" sz="2789" spc="209" dirty="0">
                <a:solidFill>
                  <a:srgbClr val="FFFFFF"/>
                </a:solidFill>
                <a:latin typeface="Agrandir Narrow Bold"/>
              </a:rPr>
              <a:t> </a:t>
            </a:r>
            <a:r>
              <a:rPr lang="en-US" sz="2790" spc="209" dirty="0">
                <a:solidFill>
                  <a:srgbClr val="FFFFFF"/>
                </a:solidFill>
                <a:latin typeface="Agrandir Narrow Bold"/>
              </a:rPr>
              <a:t>2</a:t>
            </a:r>
            <a:r>
              <a:rPr lang="en-US" sz="1600" spc="209" dirty="0">
                <a:solidFill>
                  <a:srgbClr val="FFFFFF"/>
                </a:solidFill>
                <a:latin typeface="Agrandir Narrow Bold"/>
              </a:rPr>
              <a:t>.0</a:t>
            </a:r>
          </a:p>
        </p:txBody>
      </p:sp>
      <p:sp>
        <p:nvSpPr>
          <p:cNvPr id="8" name="TextBox 8"/>
          <p:cNvSpPr txBox="1"/>
          <p:nvPr/>
        </p:nvSpPr>
        <p:spPr>
          <a:xfrm>
            <a:off x="1619281" y="7254681"/>
            <a:ext cx="5132793" cy="307777"/>
          </a:xfrm>
          <a:prstGeom prst="rect">
            <a:avLst/>
          </a:prstGeom>
        </p:spPr>
        <p:txBody>
          <a:bodyPr lIns="0" tIns="0" rIns="0" bIns="0" rtlCol="0" anchor="t">
            <a:spAutoFit/>
          </a:bodyPr>
          <a:lstStyle/>
          <a:p>
            <a:pPr>
              <a:lnSpc>
                <a:spcPts val="2351"/>
              </a:lnSpc>
            </a:pPr>
            <a:r>
              <a:rPr lang="en-US" sz="2137" spc="181" dirty="0">
                <a:solidFill>
                  <a:srgbClr val="FFFFFF"/>
                </a:solidFill>
                <a:latin typeface="Agrandir Narrow Bold"/>
              </a:rPr>
              <a:t>By Team: Nobodies (HFA06)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7046" b="-27046"/>
            </a:stretch>
          </a:blipFill>
        </p:spPr>
        <p:txBody>
          <a:bodyPr/>
          <a:lstStyle/>
          <a:p>
            <a:endParaRPr lang="en-IN"/>
          </a:p>
        </p:txBody>
      </p:sp>
      <p:grpSp>
        <p:nvGrpSpPr>
          <p:cNvPr id="3" name="Group 3"/>
          <p:cNvGrpSpPr/>
          <p:nvPr/>
        </p:nvGrpSpPr>
        <p:grpSpPr>
          <a:xfrm>
            <a:off x="1425649" y="2529377"/>
            <a:ext cx="15436702" cy="5688860"/>
            <a:chOff x="0" y="0"/>
            <a:chExt cx="4065633" cy="1498301"/>
          </a:xfrm>
        </p:grpSpPr>
        <p:sp>
          <p:nvSpPr>
            <p:cNvPr id="4" name="Freeform 4"/>
            <p:cNvSpPr/>
            <p:nvPr/>
          </p:nvSpPr>
          <p:spPr>
            <a:xfrm>
              <a:off x="0" y="0"/>
              <a:ext cx="4065634" cy="1498301"/>
            </a:xfrm>
            <a:custGeom>
              <a:avLst/>
              <a:gdLst/>
              <a:ahLst/>
              <a:cxnLst/>
              <a:rect l="l" t="t" r="r" b="b"/>
              <a:pathLst>
                <a:path w="4065634" h="1498301">
                  <a:moveTo>
                    <a:pt x="0" y="0"/>
                  </a:moveTo>
                  <a:lnTo>
                    <a:pt x="4065634" y="0"/>
                  </a:lnTo>
                  <a:lnTo>
                    <a:pt x="4065634" y="1498301"/>
                  </a:lnTo>
                  <a:lnTo>
                    <a:pt x="0" y="1498301"/>
                  </a:lnTo>
                  <a:close/>
                </a:path>
              </a:pathLst>
            </a:custGeom>
            <a:solidFill>
              <a:srgbClr val="F5F5F5"/>
            </a:solidFill>
            <a:ln cap="sq">
              <a:noFill/>
              <a:prstDash val="solid"/>
              <a:miter/>
            </a:ln>
          </p:spPr>
          <p:txBody>
            <a:bodyPr/>
            <a:lstStyle/>
            <a:p>
              <a:endParaRPr lang="en-IN"/>
            </a:p>
          </p:txBody>
        </p:sp>
        <p:sp>
          <p:nvSpPr>
            <p:cNvPr id="5" name="TextBox 5"/>
            <p:cNvSpPr txBox="1"/>
            <p:nvPr/>
          </p:nvSpPr>
          <p:spPr>
            <a:xfrm>
              <a:off x="0" y="-28575"/>
              <a:ext cx="4065633" cy="1526876"/>
            </a:xfrm>
            <a:prstGeom prst="rect">
              <a:avLst/>
            </a:prstGeom>
          </p:spPr>
          <p:txBody>
            <a:bodyPr lIns="50800" tIns="50800" rIns="50800" bIns="50800" rtlCol="0" anchor="ctr"/>
            <a:lstStyle/>
            <a:p>
              <a:pPr algn="ctr">
                <a:lnSpc>
                  <a:spcPts val="1869"/>
                </a:lnSpc>
              </a:pPr>
              <a:endParaRPr/>
            </a:p>
          </p:txBody>
        </p:sp>
      </p:grpSp>
      <p:sp>
        <p:nvSpPr>
          <p:cNvPr id="6" name="TextBox 6"/>
          <p:cNvSpPr txBox="1"/>
          <p:nvPr/>
        </p:nvSpPr>
        <p:spPr>
          <a:xfrm>
            <a:off x="9733888" y="3255488"/>
            <a:ext cx="6185598" cy="784225"/>
          </a:xfrm>
          <a:prstGeom prst="rect">
            <a:avLst/>
          </a:prstGeom>
        </p:spPr>
        <p:txBody>
          <a:bodyPr lIns="0" tIns="0" rIns="0" bIns="0" rtlCol="0" anchor="t">
            <a:spAutoFit/>
          </a:bodyPr>
          <a:lstStyle/>
          <a:p>
            <a:pPr algn="r">
              <a:lnSpc>
                <a:spcPts val="6049"/>
              </a:lnSpc>
            </a:pPr>
            <a:r>
              <a:rPr lang="en-US" sz="5499" spc="175">
                <a:solidFill>
                  <a:srgbClr val="000000"/>
                </a:solidFill>
                <a:latin typeface="Open Sauce Medium"/>
              </a:rPr>
              <a:t>ABOUT US</a:t>
            </a:r>
          </a:p>
        </p:txBody>
      </p:sp>
      <p:sp>
        <p:nvSpPr>
          <p:cNvPr id="7" name="TextBox 7"/>
          <p:cNvSpPr txBox="1"/>
          <p:nvPr/>
        </p:nvSpPr>
        <p:spPr>
          <a:xfrm>
            <a:off x="10611247" y="4573113"/>
            <a:ext cx="5308239" cy="2808732"/>
          </a:xfrm>
          <a:prstGeom prst="rect">
            <a:avLst/>
          </a:prstGeom>
        </p:spPr>
        <p:txBody>
          <a:bodyPr lIns="0" tIns="0" rIns="0" bIns="0" rtlCol="0" anchor="t">
            <a:spAutoFit/>
          </a:bodyPr>
          <a:lstStyle/>
          <a:p>
            <a:pPr algn="r">
              <a:lnSpc>
                <a:spcPts val="2499"/>
              </a:lnSpc>
            </a:pPr>
            <a:r>
              <a:rPr lang="en-US" sz="1700">
                <a:solidFill>
                  <a:srgbClr val="000000"/>
                </a:solidFill>
                <a:latin typeface="Open Sauce Light"/>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grpSp>
        <p:nvGrpSpPr>
          <p:cNvPr id="8" name="Group 8"/>
          <p:cNvGrpSpPr>
            <a:grpSpLocks noChangeAspect="1"/>
          </p:cNvGrpSpPr>
          <p:nvPr/>
        </p:nvGrpSpPr>
        <p:grpSpPr>
          <a:xfrm>
            <a:off x="2141985" y="1731407"/>
            <a:ext cx="7284828" cy="7284799"/>
            <a:chOff x="0" y="0"/>
            <a:chExt cx="6350025" cy="6350000"/>
          </a:xfrm>
        </p:grpSpPr>
        <p:sp>
          <p:nvSpPr>
            <p:cNvPr id="9" name="Freeform 9"/>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3"/>
              <a:stretch>
                <a:fillRect l="-24906" r="-24906"/>
              </a:stretch>
            </a:blipFill>
          </p:spPr>
          <p:txBody>
            <a:bodyPr/>
            <a:lstStyle/>
            <a:p>
              <a:endParaRPr lang="en-IN"/>
            </a:p>
          </p:txBody>
        </p:sp>
      </p:grpSp>
      <p:sp>
        <p:nvSpPr>
          <p:cNvPr id="10" name="AutoShape 10"/>
          <p:cNvSpPr/>
          <p:nvPr/>
        </p:nvSpPr>
        <p:spPr>
          <a:xfrm flipH="1" flipV="1">
            <a:off x="9733888" y="4258788"/>
            <a:ext cx="10218510" cy="0"/>
          </a:xfrm>
          <a:prstGeom prst="line">
            <a:avLst/>
          </a:prstGeom>
          <a:ln w="76200" cap="flat">
            <a:solidFill>
              <a:srgbClr val="C23A97"/>
            </a:solidFill>
            <a:prstDash val="solid"/>
            <a:headEnd type="none" w="sm" len="sm"/>
            <a:tailEnd type="none" w="sm" len="sm"/>
          </a:ln>
        </p:spPr>
        <p:txBody>
          <a:bodyPr/>
          <a:lstStyle/>
          <a:p>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351028" flipH="1">
            <a:off x="-1272661" y="-3109670"/>
            <a:ext cx="20833322" cy="16506339"/>
          </a:xfrm>
          <a:custGeom>
            <a:avLst/>
            <a:gdLst/>
            <a:ahLst/>
            <a:cxnLst/>
            <a:rect l="l" t="t" r="r" b="b"/>
            <a:pathLst>
              <a:path w="20833322" h="16506339">
                <a:moveTo>
                  <a:pt x="20833322" y="7003569"/>
                </a:moveTo>
                <a:lnTo>
                  <a:pt x="3939507" y="0"/>
                </a:lnTo>
                <a:lnTo>
                  <a:pt x="0" y="9502771"/>
                </a:lnTo>
                <a:lnTo>
                  <a:pt x="16893815" y="16506340"/>
                </a:lnTo>
                <a:lnTo>
                  <a:pt x="20833322" y="7003569"/>
                </a:lnTo>
                <a:close/>
              </a:path>
            </a:pathLst>
          </a:custGeom>
          <a:blipFill>
            <a:blip r:embed="rId2"/>
            <a:stretch>
              <a:fillRect l="-20427" r="-20427"/>
            </a:stretch>
          </a:blipFill>
        </p:spPr>
        <p:txBody>
          <a:bodyPr/>
          <a:lstStyle/>
          <a:p>
            <a:endParaRPr lang="en-IN"/>
          </a:p>
        </p:txBody>
      </p:sp>
      <p:grpSp>
        <p:nvGrpSpPr>
          <p:cNvPr id="3" name="Group 3"/>
          <p:cNvGrpSpPr/>
          <p:nvPr/>
        </p:nvGrpSpPr>
        <p:grpSpPr>
          <a:xfrm>
            <a:off x="1906059" y="1805470"/>
            <a:ext cx="6511495" cy="6973368"/>
            <a:chOff x="0" y="0"/>
            <a:chExt cx="1350514" cy="1446309"/>
          </a:xfrm>
        </p:grpSpPr>
        <p:sp>
          <p:nvSpPr>
            <p:cNvPr id="4" name="Freeform 4"/>
            <p:cNvSpPr/>
            <p:nvPr/>
          </p:nvSpPr>
          <p:spPr>
            <a:xfrm>
              <a:off x="0" y="0"/>
              <a:ext cx="1350514" cy="1446309"/>
            </a:xfrm>
            <a:custGeom>
              <a:avLst/>
              <a:gdLst/>
              <a:ahLst/>
              <a:cxnLst/>
              <a:rect l="l" t="t" r="r" b="b"/>
              <a:pathLst>
                <a:path w="1350514" h="1446309">
                  <a:moveTo>
                    <a:pt x="0" y="0"/>
                  </a:moveTo>
                  <a:lnTo>
                    <a:pt x="1350514" y="0"/>
                  </a:lnTo>
                  <a:lnTo>
                    <a:pt x="1350514" y="1446309"/>
                  </a:lnTo>
                  <a:lnTo>
                    <a:pt x="0" y="1446309"/>
                  </a:lnTo>
                  <a:close/>
                </a:path>
              </a:pathLst>
            </a:custGeom>
            <a:solidFill>
              <a:srgbClr val="F5F5F5"/>
            </a:solidFill>
            <a:ln cap="sq">
              <a:noFill/>
              <a:prstDash val="solid"/>
              <a:miter/>
            </a:ln>
          </p:spPr>
          <p:txBody>
            <a:bodyPr/>
            <a:lstStyle/>
            <a:p>
              <a:endParaRPr lang="en-IN"/>
            </a:p>
          </p:txBody>
        </p:sp>
        <p:sp>
          <p:nvSpPr>
            <p:cNvPr id="5" name="TextBox 5"/>
            <p:cNvSpPr txBox="1"/>
            <p:nvPr/>
          </p:nvSpPr>
          <p:spPr>
            <a:xfrm>
              <a:off x="0" y="-28575"/>
              <a:ext cx="1350514" cy="1474884"/>
            </a:xfrm>
            <a:prstGeom prst="rect">
              <a:avLst/>
            </a:prstGeom>
          </p:spPr>
          <p:txBody>
            <a:bodyPr lIns="50800" tIns="50800" rIns="50800" bIns="50800" rtlCol="0" anchor="ctr"/>
            <a:lstStyle/>
            <a:p>
              <a:pPr algn="ctr">
                <a:lnSpc>
                  <a:spcPts val="1869"/>
                </a:lnSpc>
              </a:pPr>
              <a:endParaRPr/>
            </a:p>
          </p:txBody>
        </p:sp>
      </p:grpSp>
      <p:grpSp>
        <p:nvGrpSpPr>
          <p:cNvPr id="6" name="Group 6"/>
          <p:cNvGrpSpPr/>
          <p:nvPr/>
        </p:nvGrpSpPr>
        <p:grpSpPr>
          <a:xfrm>
            <a:off x="9581812" y="1805470"/>
            <a:ext cx="6511495" cy="6973368"/>
            <a:chOff x="0" y="0"/>
            <a:chExt cx="1350514" cy="1446309"/>
          </a:xfrm>
        </p:grpSpPr>
        <p:sp>
          <p:nvSpPr>
            <p:cNvPr id="7" name="Freeform 7"/>
            <p:cNvSpPr/>
            <p:nvPr/>
          </p:nvSpPr>
          <p:spPr>
            <a:xfrm>
              <a:off x="0" y="0"/>
              <a:ext cx="1350514" cy="1446309"/>
            </a:xfrm>
            <a:custGeom>
              <a:avLst/>
              <a:gdLst/>
              <a:ahLst/>
              <a:cxnLst/>
              <a:rect l="l" t="t" r="r" b="b"/>
              <a:pathLst>
                <a:path w="1350514" h="1446309">
                  <a:moveTo>
                    <a:pt x="0" y="0"/>
                  </a:moveTo>
                  <a:lnTo>
                    <a:pt x="1350514" y="0"/>
                  </a:lnTo>
                  <a:lnTo>
                    <a:pt x="1350514" y="1446309"/>
                  </a:lnTo>
                  <a:lnTo>
                    <a:pt x="0" y="1446309"/>
                  </a:lnTo>
                  <a:close/>
                </a:path>
              </a:pathLst>
            </a:custGeom>
            <a:solidFill>
              <a:srgbClr val="F5F5F5"/>
            </a:solidFill>
            <a:ln cap="sq">
              <a:noFill/>
              <a:prstDash val="solid"/>
              <a:miter/>
            </a:ln>
          </p:spPr>
          <p:txBody>
            <a:bodyPr/>
            <a:lstStyle/>
            <a:p>
              <a:endParaRPr lang="en-IN"/>
            </a:p>
          </p:txBody>
        </p:sp>
        <p:sp>
          <p:nvSpPr>
            <p:cNvPr id="8" name="TextBox 8"/>
            <p:cNvSpPr txBox="1"/>
            <p:nvPr/>
          </p:nvSpPr>
          <p:spPr>
            <a:xfrm>
              <a:off x="0" y="-28575"/>
              <a:ext cx="1350514" cy="1474884"/>
            </a:xfrm>
            <a:prstGeom prst="rect">
              <a:avLst/>
            </a:prstGeom>
          </p:spPr>
          <p:txBody>
            <a:bodyPr lIns="50800" tIns="50800" rIns="50800" bIns="50800" rtlCol="0" anchor="ctr"/>
            <a:lstStyle/>
            <a:p>
              <a:pPr algn="ctr">
                <a:lnSpc>
                  <a:spcPts val="1869"/>
                </a:lnSpc>
              </a:pPr>
              <a:endParaRPr/>
            </a:p>
          </p:txBody>
        </p:sp>
      </p:grpSp>
      <p:sp>
        <p:nvSpPr>
          <p:cNvPr id="9" name="TextBox 9"/>
          <p:cNvSpPr txBox="1"/>
          <p:nvPr/>
        </p:nvSpPr>
        <p:spPr>
          <a:xfrm>
            <a:off x="2916442" y="3204038"/>
            <a:ext cx="4490729" cy="1543050"/>
          </a:xfrm>
          <a:prstGeom prst="rect">
            <a:avLst/>
          </a:prstGeom>
        </p:spPr>
        <p:txBody>
          <a:bodyPr lIns="0" tIns="0" rIns="0" bIns="0" rtlCol="0" anchor="t">
            <a:spAutoFit/>
          </a:bodyPr>
          <a:lstStyle/>
          <a:p>
            <a:pPr algn="ctr">
              <a:lnSpc>
                <a:spcPts val="12119"/>
              </a:lnSpc>
            </a:pPr>
            <a:r>
              <a:rPr lang="en-US" sz="10099" spc="-100">
                <a:solidFill>
                  <a:srgbClr val="000000"/>
                </a:solidFill>
                <a:latin typeface="Open Sauce Medium"/>
              </a:rPr>
              <a:t>$77M</a:t>
            </a:r>
          </a:p>
        </p:txBody>
      </p:sp>
      <p:sp>
        <p:nvSpPr>
          <p:cNvPr id="10" name="TextBox 10"/>
          <p:cNvSpPr txBox="1"/>
          <p:nvPr/>
        </p:nvSpPr>
        <p:spPr>
          <a:xfrm>
            <a:off x="3003732" y="5070938"/>
            <a:ext cx="4316149" cy="505168"/>
          </a:xfrm>
          <a:prstGeom prst="rect">
            <a:avLst/>
          </a:prstGeom>
        </p:spPr>
        <p:txBody>
          <a:bodyPr lIns="0" tIns="0" rIns="0" bIns="0" rtlCol="0" anchor="t">
            <a:spAutoFit/>
          </a:bodyPr>
          <a:lstStyle/>
          <a:p>
            <a:pPr algn="ctr">
              <a:lnSpc>
                <a:spcPts val="4181"/>
              </a:lnSpc>
            </a:pPr>
            <a:r>
              <a:rPr lang="en-US" sz="2986" spc="209">
                <a:solidFill>
                  <a:srgbClr val="000000"/>
                </a:solidFill>
                <a:latin typeface="Days"/>
              </a:rPr>
              <a:t>Annual revenue</a:t>
            </a:r>
          </a:p>
        </p:txBody>
      </p:sp>
      <p:sp>
        <p:nvSpPr>
          <p:cNvPr id="11" name="TextBox 11"/>
          <p:cNvSpPr txBox="1"/>
          <p:nvPr/>
        </p:nvSpPr>
        <p:spPr>
          <a:xfrm>
            <a:off x="10613346" y="3213563"/>
            <a:ext cx="4876777" cy="1533525"/>
          </a:xfrm>
          <a:prstGeom prst="rect">
            <a:avLst/>
          </a:prstGeom>
        </p:spPr>
        <p:txBody>
          <a:bodyPr lIns="0" tIns="0" rIns="0" bIns="0" rtlCol="0" anchor="t">
            <a:spAutoFit/>
          </a:bodyPr>
          <a:lstStyle/>
          <a:p>
            <a:pPr algn="ctr">
              <a:lnSpc>
                <a:spcPts val="12120"/>
              </a:lnSpc>
            </a:pPr>
            <a:r>
              <a:rPr lang="en-US" sz="10100" spc="-101">
                <a:solidFill>
                  <a:srgbClr val="000000"/>
                </a:solidFill>
                <a:latin typeface="Open Sauce Medium"/>
              </a:rPr>
              <a:t>55%</a:t>
            </a:r>
          </a:p>
        </p:txBody>
      </p:sp>
      <p:sp>
        <p:nvSpPr>
          <p:cNvPr id="12" name="TextBox 12"/>
          <p:cNvSpPr txBox="1"/>
          <p:nvPr/>
        </p:nvSpPr>
        <p:spPr>
          <a:xfrm>
            <a:off x="10825835" y="5076825"/>
            <a:ext cx="4174889" cy="523875"/>
          </a:xfrm>
          <a:prstGeom prst="rect">
            <a:avLst/>
          </a:prstGeom>
        </p:spPr>
        <p:txBody>
          <a:bodyPr lIns="0" tIns="0" rIns="0" bIns="0" rtlCol="0" anchor="t">
            <a:spAutoFit/>
          </a:bodyPr>
          <a:lstStyle/>
          <a:p>
            <a:pPr algn="ctr">
              <a:lnSpc>
                <a:spcPts val="4200"/>
              </a:lnSpc>
            </a:pPr>
            <a:r>
              <a:rPr lang="en-US" sz="3000" spc="210">
                <a:solidFill>
                  <a:srgbClr val="000000"/>
                </a:solidFill>
                <a:latin typeface="Days"/>
              </a:rPr>
              <a:t>Income raise</a:t>
            </a:r>
          </a:p>
        </p:txBody>
      </p:sp>
      <p:sp>
        <p:nvSpPr>
          <p:cNvPr id="13" name="TextBox 13"/>
          <p:cNvSpPr txBox="1"/>
          <p:nvPr/>
        </p:nvSpPr>
        <p:spPr>
          <a:xfrm>
            <a:off x="3330403" y="5691488"/>
            <a:ext cx="3662807" cy="1454110"/>
          </a:xfrm>
          <a:prstGeom prst="rect">
            <a:avLst/>
          </a:prstGeom>
        </p:spPr>
        <p:txBody>
          <a:bodyPr lIns="0" tIns="0" rIns="0" bIns="0" rtlCol="0" anchor="t">
            <a:spAutoFit/>
          </a:bodyPr>
          <a:lstStyle/>
          <a:p>
            <a:pPr marL="0" lvl="0" indent="0" algn="just">
              <a:lnSpc>
                <a:spcPts val="2277"/>
              </a:lnSpc>
              <a:spcBef>
                <a:spcPct val="0"/>
              </a:spcBef>
            </a:pPr>
            <a:r>
              <a:rPr lang="en-US" sz="1626">
                <a:solidFill>
                  <a:srgbClr val="000000"/>
                </a:solidFill>
                <a:latin typeface="Agrandir Narrow"/>
              </a:rPr>
              <a:t>Lorem ipsum dolor sit amet, consectetur adipiscing elit. In neque nunc, molestie eu semper id, auctor quis metus. Maecenas mattis metus sapien, vitae ultricies nunc ornare vitae. </a:t>
            </a:r>
          </a:p>
        </p:txBody>
      </p:sp>
      <p:sp>
        <p:nvSpPr>
          <p:cNvPr id="14" name="TextBox 14"/>
          <p:cNvSpPr txBox="1"/>
          <p:nvPr/>
        </p:nvSpPr>
        <p:spPr>
          <a:xfrm>
            <a:off x="11135313" y="5681963"/>
            <a:ext cx="3555933" cy="1463067"/>
          </a:xfrm>
          <a:prstGeom prst="rect">
            <a:avLst/>
          </a:prstGeom>
        </p:spPr>
        <p:txBody>
          <a:bodyPr lIns="0" tIns="0" rIns="0" bIns="0" rtlCol="0" anchor="t">
            <a:spAutoFit/>
          </a:bodyPr>
          <a:lstStyle/>
          <a:p>
            <a:pPr marL="0" lvl="0" indent="0" algn="just">
              <a:lnSpc>
                <a:spcPts val="2308"/>
              </a:lnSpc>
              <a:spcBef>
                <a:spcPct val="0"/>
              </a:spcBef>
            </a:pPr>
            <a:r>
              <a:rPr lang="en-US" sz="1648">
                <a:solidFill>
                  <a:srgbClr val="000000"/>
                </a:solidFill>
                <a:latin typeface="Agrandir Narrow"/>
              </a:rPr>
              <a:t>Lorem ipsum dolor sit amet, consectetur adipiscing elit. In neque nunc, molestie eu semper id, auctor quis metus. Maecenas mattis metus sapien, vitae ultricies nunc ornare vitae. </a:t>
            </a:r>
          </a:p>
        </p:txBody>
      </p:sp>
      <p:sp>
        <p:nvSpPr>
          <p:cNvPr id="15" name="AutoShape 15"/>
          <p:cNvSpPr/>
          <p:nvPr/>
        </p:nvSpPr>
        <p:spPr>
          <a:xfrm flipH="1" flipV="1">
            <a:off x="-6739003" y="4937588"/>
            <a:ext cx="15156557" cy="0"/>
          </a:xfrm>
          <a:prstGeom prst="line">
            <a:avLst/>
          </a:prstGeom>
          <a:ln w="76200" cap="flat">
            <a:solidFill>
              <a:srgbClr val="C23A97"/>
            </a:solidFill>
            <a:prstDash val="solid"/>
            <a:headEnd type="none" w="sm" len="sm"/>
            <a:tailEnd type="none" w="sm" len="sm"/>
          </a:ln>
        </p:spPr>
        <p:txBody>
          <a:bodyPr/>
          <a:lstStyle/>
          <a:p>
            <a:endParaRPr lang="en-IN"/>
          </a:p>
        </p:txBody>
      </p:sp>
      <p:sp>
        <p:nvSpPr>
          <p:cNvPr id="16" name="AutoShape 16"/>
          <p:cNvSpPr/>
          <p:nvPr/>
        </p:nvSpPr>
        <p:spPr>
          <a:xfrm flipH="1" flipV="1">
            <a:off x="9581812" y="4899488"/>
            <a:ext cx="15156557" cy="0"/>
          </a:xfrm>
          <a:prstGeom prst="line">
            <a:avLst/>
          </a:prstGeom>
          <a:ln w="76200" cap="flat">
            <a:solidFill>
              <a:srgbClr val="C23A97"/>
            </a:solidFill>
            <a:prstDash val="solid"/>
            <a:headEnd type="none" w="sm" len="sm"/>
            <a:tailEnd type="none" w="sm" len="sm"/>
          </a:ln>
        </p:spPr>
        <p:txBody>
          <a:bodyPr/>
          <a:lstStyle/>
          <a:p>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2923865">
            <a:off x="10983650" y="-1054053"/>
            <a:ext cx="15802157" cy="9423832"/>
          </a:xfrm>
          <a:custGeom>
            <a:avLst/>
            <a:gdLst/>
            <a:ahLst/>
            <a:cxnLst/>
            <a:rect l="l" t="t" r="r" b="b"/>
            <a:pathLst>
              <a:path w="15802157" h="9423832">
                <a:moveTo>
                  <a:pt x="0" y="0"/>
                </a:moveTo>
                <a:lnTo>
                  <a:pt x="15802158" y="0"/>
                </a:lnTo>
                <a:lnTo>
                  <a:pt x="15802158"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1566398" y="1333975"/>
            <a:ext cx="15433919" cy="7619050"/>
            <a:chOff x="0" y="0"/>
            <a:chExt cx="4064900" cy="2006663"/>
          </a:xfrm>
        </p:grpSpPr>
        <p:sp>
          <p:nvSpPr>
            <p:cNvPr id="4" name="Freeform 4"/>
            <p:cNvSpPr/>
            <p:nvPr/>
          </p:nvSpPr>
          <p:spPr>
            <a:xfrm>
              <a:off x="0" y="0"/>
              <a:ext cx="4064900" cy="2006663"/>
            </a:xfrm>
            <a:custGeom>
              <a:avLst/>
              <a:gdLst/>
              <a:ahLst/>
              <a:cxnLst/>
              <a:rect l="l" t="t" r="r" b="b"/>
              <a:pathLst>
                <a:path w="4064900" h="2006663">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txBody>
            <a:bodyPr/>
            <a:lstStyle/>
            <a:p>
              <a:endParaRPr lang="en-IN"/>
            </a:p>
          </p:txBody>
        </p:sp>
        <p:sp>
          <p:nvSpPr>
            <p:cNvPr id="5" name="TextBox 5"/>
            <p:cNvSpPr txBox="1"/>
            <p:nvPr/>
          </p:nvSpPr>
          <p:spPr>
            <a:xfrm>
              <a:off x="0" y="-28575"/>
              <a:ext cx="4064900" cy="2035238"/>
            </a:xfrm>
            <a:prstGeom prst="rect">
              <a:avLst/>
            </a:prstGeom>
          </p:spPr>
          <p:txBody>
            <a:bodyPr lIns="50800" tIns="50800" rIns="50800" bIns="50800" rtlCol="0" anchor="ctr"/>
            <a:lstStyle/>
            <a:p>
              <a:pPr algn="ctr">
                <a:lnSpc>
                  <a:spcPts val="1869"/>
                </a:lnSpc>
              </a:pPr>
              <a:endParaRPr/>
            </a:p>
          </p:txBody>
        </p:sp>
      </p:grpSp>
      <p:sp>
        <p:nvSpPr>
          <p:cNvPr id="6" name="AutoShape 6"/>
          <p:cNvSpPr/>
          <p:nvPr/>
        </p:nvSpPr>
        <p:spPr>
          <a:xfrm>
            <a:off x="3307028" y="4205366"/>
            <a:ext cx="11291300" cy="0"/>
          </a:xfrm>
          <a:prstGeom prst="line">
            <a:avLst/>
          </a:prstGeom>
          <a:ln w="76200" cap="flat">
            <a:solidFill>
              <a:srgbClr val="202354"/>
            </a:solidFill>
            <a:prstDash val="solid"/>
            <a:headEnd type="none" w="sm" len="sm"/>
            <a:tailEnd type="none" w="sm" len="sm"/>
          </a:ln>
        </p:spPr>
        <p:txBody>
          <a:bodyPr/>
          <a:lstStyle/>
          <a:p>
            <a:endParaRPr lang="en-IN"/>
          </a:p>
        </p:txBody>
      </p:sp>
      <p:grpSp>
        <p:nvGrpSpPr>
          <p:cNvPr id="7" name="Group 7"/>
          <p:cNvGrpSpPr>
            <a:grpSpLocks noChangeAspect="1"/>
          </p:cNvGrpSpPr>
          <p:nvPr/>
        </p:nvGrpSpPr>
        <p:grpSpPr>
          <a:xfrm rot="5400000">
            <a:off x="14598328" y="4037857"/>
            <a:ext cx="411218" cy="411218"/>
            <a:chOff x="6705600" y="1371600"/>
            <a:chExt cx="10972800" cy="10972800"/>
          </a:xfrm>
        </p:grpSpPr>
        <p:sp>
          <p:nvSpPr>
            <p:cNvPr id="8" name="Freeform 8"/>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txBody>
            <a:bodyPr/>
            <a:lstStyle/>
            <a:p>
              <a:endParaRPr lang="en-IN"/>
            </a:p>
          </p:txBody>
        </p:sp>
      </p:grpSp>
      <p:grpSp>
        <p:nvGrpSpPr>
          <p:cNvPr id="9" name="Group 9"/>
          <p:cNvGrpSpPr>
            <a:grpSpLocks noChangeAspect="1"/>
          </p:cNvGrpSpPr>
          <p:nvPr/>
        </p:nvGrpSpPr>
        <p:grpSpPr>
          <a:xfrm rot="5400000">
            <a:off x="12046404" y="4037857"/>
            <a:ext cx="411218" cy="411218"/>
            <a:chOff x="6705600" y="1371600"/>
            <a:chExt cx="10972800" cy="10972800"/>
          </a:xfrm>
        </p:grpSpPr>
        <p:sp>
          <p:nvSpPr>
            <p:cNvPr id="10" name="Freeform 10"/>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txBody>
            <a:bodyPr/>
            <a:lstStyle/>
            <a:p>
              <a:endParaRPr lang="en-IN"/>
            </a:p>
          </p:txBody>
        </p:sp>
      </p:grpSp>
      <p:grpSp>
        <p:nvGrpSpPr>
          <p:cNvPr id="11" name="Group 11"/>
          <p:cNvGrpSpPr>
            <a:grpSpLocks noChangeAspect="1"/>
          </p:cNvGrpSpPr>
          <p:nvPr/>
        </p:nvGrpSpPr>
        <p:grpSpPr>
          <a:xfrm rot="5400000">
            <a:off x="9081664" y="4037857"/>
            <a:ext cx="411218" cy="411218"/>
            <a:chOff x="6705600" y="1371600"/>
            <a:chExt cx="10972800" cy="10972800"/>
          </a:xfrm>
        </p:grpSpPr>
        <p:sp>
          <p:nvSpPr>
            <p:cNvPr id="12" name="Freeform 12"/>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txBody>
            <a:bodyPr/>
            <a:lstStyle/>
            <a:p>
              <a:endParaRPr lang="en-IN"/>
            </a:p>
          </p:txBody>
        </p:sp>
      </p:grpSp>
      <p:grpSp>
        <p:nvGrpSpPr>
          <p:cNvPr id="13" name="Group 13"/>
          <p:cNvGrpSpPr>
            <a:grpSpLocks noChangeAspect="1"/>
          </p:cNvGrpSpPr>
          <p:nvPr/>
        </p:nvGrpSpPr>
        <p:grpSpPr>
          <a:xfrm rot="5400000">
            <a:off x="6241759" y="3999757"/>
            <a:ext cx="411218" cy="411218"/>
            <a:chOff x="6705600" y="1371600"/>
            <a:chExt cx="10972800" cy="10972800"/>
          </a:xfrm>
        </p:grpSpPr>
        <p:sp>
          <p:nvSpPr>
            <p:cNvPr id="14" name="Freeform 14"/>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txBody>
            <a:bodyPr/>
            <a:lstStyle/>
            <a:p>
              <a:endParaRPr lang="en-IN"/>
            </a:p>
          </p:txBody>
        </p:sp>
      </p:grpSp>
      <p:grpSp>
        <p:nvGrpSpPr>
          <p:cNvPr id="15" name="Group 15"/>
          <p:cNvGrpSpPr>
            <a:grpSpLocks noChangeAspect="1"/>
          </p:cNvGrpSpPr>
          <p:nvPr/>
        </p:nvGrpSpPr>
        <p:grpSpPr>
          <a:xfrm rot="5400000">
            <a:off x="3278453" y="4037857"/>
            <a:ext cx="411218" cy="411218"/>
            <a:chOff x="6705600" y="1371600"/>
            <a:chExt cx="10972800" cy="10972800"/>
          </a:xfrm>
        </p:grpSpPr>
        <p:sp>
          <p:nvSpPr>
            <p:cNvPr id="16" name="Freeform 16"/>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txBody>
            <a:bodyPr/>
            <a:lstStyle/>
            <a:p>
              <a:endParaRPr lang="en-IN"/>
            </a:p>
          </p:txBody>
        </p:sp>
      </p:grpSp>
      <p:sp>
        <p:nvSpPr>
          <p:cNvPr id="17" name="TextBox 17"/>
          <p:cNvSpPr txBox="1"/>
          <p:nvPr/>
        </p:nvSpPr>
        <p:spPr>
          <a:xfrm>
            <a:off x="3278453" y="5087470"/>
            <a:ext cx="2736463" cy="344805"/>
          </a:xfrm>
          <a:prstGeom prst="rect">
            <a:avLst/>
          </a:prstGeom>
        </p:spPr>
        <p:txBody>
          <a:bodyPr lIns="0" tIns="0" rIns="0" bIns="0" rtlCol="0" anchor="t">
            <a:spAutoFit/>
          </a:bodyPr>
          <a:lstStyle/>
          <a:p>
            <a:pPr algn="just">
              <a:lnSpc>
                <a:spcPts val="2640"/>
              </a:lnSpc>
            </a:pPr>
            <a:r>
              <a:rPr lang="en-US" sz="2400" spc="76">
                <a:solidFill>
                  <a:srgbClr val="000000"/>
                </a:solidFill>
                <a:latin typeface="Open Sauce Medium"/>
              </a:rPr>
              <a:t>JANUARY</a:t>
            </a:r>
          </a:p>
        </p:txBody>
      </p:sp>
      <p:sp>
        <p:nvSpPr>
          <p:cNvPr id="18" name="TextBox 18"/>
          <p:cNvSpPr txBox="1"/>
          <p:nvPr/>
        </p:nvSpPr>
        <p:spPr>
          <a:xfrm>
            <a:off x="3278453" y="5647494"/>
            <a:ext cx="2449249" cy="2127123"/>
          </a:xfrm>
          <a:prstGeom prst="rect">
            <a:avLst/>
          </a:prstGeom>
        </p:spPr>
        <p:txBody>
          <a:bodyPr lIns="0" tIns="0" rIns="0" bIns="0" rtlCol="0" anchor="t">
            <a:spAutoFit/>
          </a:bodyPr>
          <a:lstStyle/>
          <a:p>
            <a:pPr>
              <a:lnSpc>
                <a:spcPts val="1911"/>
              </a:lnSpc>
            </a:pPr>
            <a:r>
              <a:rPr lang="en-US" sz="1300">
                <a:solidFill>
                  <a:srgbClr val="000000"/>
                </a:solidFill>
                <a:latin typeface="Open Sauce Light"/>
              </a:rPr>
              <a:t>Lorem ipsum dolor sit amet, consectetur adipiscing elit, sed do eiusmod tempor incididunt ut labore et dolore magna aliqua. Ut enim ad minim veniam, quis nostrud exercitation ullamco laboris nisi ut aliquip ex ea commodo consequat.</a:t>
            </a:r>
          </a:p>
        </p:txBody>
      </p:sp>
      <p:sp>
        <p:nvSpPr>
          <p:cNvPr id="19" name="TextBox 19"/>
          <p:cNvSpPr txBox="1"/>
          <p:nvPr/>
        </p:nvSpPr>
        <p:spPr>
          <a:xfrm>
            <a:off x="12046404" y="5087470"/>
            <a:ext cx="2736463" cy="344805"/>
          </a:xfrm>
          <a:prstGeom prst="rect">
            <a:avLst/>
          </a:prstGeom>
        </p:spPr>
        <p:txBody>
          <a:bodyPr lIns="0" tIns="0" rIns="0" bIns="0" rtlCol="0" anchor="t">
            <a:spAutoFit/>
          </a:bodyPr>
          <a:lstStyle/>
          <a:p>
            <a:pPr algn="just">
              <a:lnSpc>
                <a:spcPts val="2640"/>
              </a:lnSpc>
            </a:pPr>
            <a:r>
              <a:rPr lang="en-US" sz="2400" spc="76">
                <a:solidFill>
                  <a:srgbClr val="000000"/>
                </a:solidFill>
                <a:latin typeface="Open Sauce Medium"/>
              </a:rPr>
              <a:t>APRIL</a:t>
            </a:r>
          </a:p>
        </p:txBody>
      </p:sp>
      <p:sp>
        <p:nvSpPr>
          <p:cNvPr id="20" name="TextBox 20"/>
          <p:cNvSpPr txBox="1"/>
          <p:nvPr/>
        </p:nvSpPr>
        <p:spPr>
          <a:xfrm>
            <a:off x="6201104" y="5087470"/>
            <a:ext cx="2736463" cy="344805"/>
          </a:xfrm>
          <a:prstGeom prst="rect">
            <a:avLst/>
          </a:prstGeom>
        </p:spPr>
        <p:txBody>
          <a:bodyPr lIns="0" tIns="0" rIns="0" bIns="0" rtlCol="0" anchor="t">
            <a:spAutoFit/>
          </a:bodyPr>
          <a:lstStyle/>
          <a:p>
            <a:pPr algn="just">
              <a:lnSpc>
                <a:spcPts val="2640"/>
              </a:lnSpc>
            </a:pPr>
            <a:r>
              <a:rPr lang="en-US" sz="2400" spc="76">
                <a:solidFill>
                  <a:srgbClr val="000000"/>
                </a:solidFill>
                <a:latin typeface="Open Sauce Medium"/>
              </a:rPr>
              <a:t>FEBRUARY</a:t>
            </a:r>
          </a:p>
        </p:txBody>
      </p:sp>
      <p:sp>
        <p:nvSpPr>
          <p:cNvPr id="21" name="TextBox 21"/>
          <p:cNvSpPr txBox="1"/>
          <p:nvPr/>
        </p:nvSpPr>
        <p:spPr>
          <a:xfrm>
            <a:off x="6201104" y="5647494"/>
            <a:ext cx="2449249" cy="2127123"/>
          </a:xfrm>
          <a:prstGeom prst="rect">
            <a:avLst/>
          </a:prstGeom>
        </p:spPr>
        <p:txBody>
          <a:bodyPr lIns="0" tIns="0" rIns="0" bIns="0" rtlCol="0" anchor="t">
            <a:spAutoFit/>
          </a:bodyPr>
          <a:lstStyle/>
          <a:p>
            <a:pPr>
              <a:lnSpc>
                <a:spcPts val="1911"/>
              </a:lnSpc>
            </a:pPr>
            <a:r>
              <a:rPr lang="en-US" sz="1300">
                <a:solidFill>
                  <a:srgbClr val="000000"/>
                </a:solidFill>
                <a:latin typeface="Open Sauce Light"/>
              </a:rPr>
              <a:t>Lorem ipsum dolor sit amet, consectetur adipiscing elit, sed do eiusmod tempor incididunt ut labore et dolore magna aliqua. Ut enim ad minim veniam, quis nostrud exercitation ullamco laboris nisi ut aliquip ex ea commodo consequat.</a:t>
            </a:r>
          </a:p>
        </p:txBody>
      </p:sp>
      <p:sp>
        <p:nvSpPr>
          <p:cNvPr id="22" name="TextBox 22"/>
          <p:cNvSpPr txBox="1"/>
          <p:nvPr/>
        </p:nvSpPr>
        <p:spPr>
          <a:xfrm>
            <a:off x="9123754" y="5087470"/>
            <a:ext cx="2736463" cy="344805"/>
          </a:xfrm>
          <a:prstGeom prst="rect">
            <a:avLst/>
          </a:prstGeom>
        </p:spPr>
        <p:txBody>
          <a:bodyPr lIns="0" tIns="0" rIns="0" bIns="0" rtlCol="0" anchor="t">
            <a:spAutoFit/>
          </a:bodyPr>
          <a:lstStyle/>
          <a:p>
            <a:pPr algn="just">
              <a:lnSpc>
                <a:spcPts val="2640"/>
              </a:lnSpc>
            </a:pPr>
            <a:r>
              <a:rPr lang="en-US" sz="2400" spc="76">
                <a:solidFill>
                  <a:srgbClr val="000000"/>
                </a:solidFill>
                <a:latin typeface="Open Sauce Medium"/>
              </a:rPr>
              <a:t>MARCH</a:t>
            </a:r>
          </a:p>
        </p:txBody>
      </p:sp>
      <p:sp>
        <p:nvSpPr>
          <p:cNvPr id="23" name="TextBox 23"/>
          <p:cNvSpPr txBox="1"/>
          <p:nvPr/>
        </p:nvSpPr>
        <p:spPr>
          <a:xfrm>
            <a:off x="9123754" y="5647494"/>
            <a:ext cx="2449249" cy="2127123"/>
          </a:xfrm>
          <a:prstGeom prst="rect">
            <a:avLst/>
          </a:prstGeom>
        </p:spPr>
        <p:txBody>
          <a:bodyPr lIns="0" tIns="0" rIns="0" bIns="0" rtlCol="0" anchor="t">
            <a:spAutoFit/>
          </a:bodyPr>
          <a:lstStyle/>
          <a:p>
            <a:pPr>
              <a:lnSpc>
                <a:spcPts val="1911"/>
              </a:lnSpc>
            </a:pPr>
            <a:r>
              <a:rPr lang="en-US" sz="1300">
                <a:solidFill>
                  <a:srgbClr val="000000"/>
                </a:solidFill>
                <a:latin typeface="Open Sauce Light"/>
              </a:rPr>
              <a:t>Lorem ipsum dolor sit amet, consectetur adipiscing elit, sed do eiusmod tempor incididunt ut labore et dolore magna aliqua. Ut enim ad minim veniam, quis nostrud exercitation ullamco laboris nisi ut aliquip ex ea commodo consequat.</a:t>
            </a:r>
          </a:p>
        </p:txBody>
      </p:sp>
      <p:sp>
        <p:nvSpPr>
          <p:cNvPr id="24" name="TextBox 24"/>
          <p:cNvSpPr txBox="1"/>
          <p:nvPr/>
        </p:nvSpPr>
        <p:spPr>
          <a:xfrm>
            <a:off x="12046404" y="5647494"/>
            <a:ext cx="2449249" cy="2127123"/>
          </a:xfrm>
          <a:prstGeom prst="rect">
            <a:avLst/>
          </a:prstGeom>
        </p:spPr>
        <p:txBody>
          <a:bodyPr lIns="0" tIns="0" rIns="0" bIns="0" rtlCol="0" anchor="t">
            <a:spAutoFit/>
          </a:bodyPr>
          <a:lstStyle/>
          <a:p>
            <a:pPr>
              <a:lnSpc>
                <a:spcPts val="1911"/>
              </a:lnSpc>
            </a:pPr>
            <a:r>
              <a:rPr lang="en-US" sz="1300">
                <a:solidFill>
                  <a:srgbClr val="000000"/>
                </a:solidFill>
                <a:latin typeface="Open Sauce Light"/>
              </a:rPr>
              <a:t>Lorem ipsum dolor sit amet, consectetur adipiscing elit, sed do eiusmod tempor incididunt ut labore et dolore magna aliqua. Ut enim ad minim veniam, quis nostrud exercitation ullamco laboris nisi ut aliquip ex ea commodo consequat.</a:t>
            </a:r>
          </a:p>
        </p:txBody>
      </p:sp>
      <p:sp>
        <p:nvSpPr>
          <p:cNvPr id="25" name="TextBox 25"/>
          <p:cNvSpPr txBox="1"/>
          <p:nvPr/>
        </p:nvSpPr>
        <p:spPr>
          <a:xfrm>
            <a:off x="4154161" y="2462277"/>
            <a:ext cx="10444167" cy="880254"/>
          </a:xfrm>
          <a:prstGeom prst="rect">
            <a:avLst/>
          </a:prstGeom>
        </p:spPr>
        <p:txBody>
          <a:bodyPr lIns="0" tIns="0" rIns="0" bIns="0" rtlCol="0" anchor="t">
            <a:spAutoFit/>
          </a:bodyPr>
          <a:lstStyle/>
          <a:p>
            <a:pPr marL="0" lvl="0" indent="0" algn="ctr">
              <a:lnSpc>
                <a:spcPts val="7236"/>
              </a:lnSpc>
              <a:spcBef>
                <a:spcPct val="0"/>
              </a:spcBef>
            </a:pPr>
            <a:r>
              <a:rPr lang="en-US" sz="5243" spc="146">
                <a:solidFill>
                  <a:srgbClr val="010101"/>
                </a:solidFill>
                <a:latin typeface="Open Sauce Medium"/>
              </a:rPr>
              <a:t>TIMELINE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extBox 2"/>
          <p:cNvSpPr txBox="1"/>
          <p:nvPr/>
        </p:nvSpPr>
        <p:spPr>
          <a:xfrm>
            <a:off x="10709722" y="4263643"/>
            <a:ext cx="5286305" cy="3319653"/>
          </a:xfrm>
          <a:prstGeom prst="rect">
            <a:avLst/>
          </a:prstGeom>
        </p:spPr>
        <p:txBody>
          <a:bodyPr lIns="0" tIns="0" rIns="0" bIns="0" rtlCol="0" anchor="t">
            <a:spAutoFit/>
          </a:bodyPr>
          <a:lstStyle/>
          <a:p>
            <a:pPr>
              <a:lnSpc>
                <a:spcPts val="2646"/>
              </a:lnSpc>
            </a:pPr>
            <a:r>
              <a:rPr lang="en-US" sz="1800">
                <a:solidFill>
                  <a:srgbClr val="000000"/>
                </a:solidFill>
                <a:latin typeface="Open Sauce Light"/>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pic>
        <p:nvPicPr>
          <p:cNvPr id="3" name="Picture 3"/>
          <p:cNvPicPr>
            <a:picLocks noChangeAspect="1"/>
          </p:cNvPicPr>
          <p:nvPr/>
        </p:nvPicPr>
        <p:blipFill>
          <a:blip r:embed="rId2"/>
          <a:stretch>
            <a:fillRect/>
          </a:stretch>
        </p:blipFill>
        <p:spPr>
          <a:xfrm>
            <a:off x="1907485" y="1149427"/>
            <a:ext cx="7763112" cy="6323682"/>
          </a:xfrm>
          <a:prstGeom prst="rect">
            <a:avLst/>
          </a:prstGeom>
        </p:spPr>
      </p:pic>
      <p:sp>
        <p:nvSpPr>
          <p:cNvPr id="4" name="Freeform 4"/>
          <p:cNvSpPr/>
          <p:nvPr/>
        </p:nvSpPr>
        <p:spPr>
          <a:xfrm rot="950948">
            <a:off x="-2669950" y="6007972"/>
            <a:ext cx="20843800" cy="12430485"/>
          </a:xfrm>
          <a:custGeom>
            <a:avLst/>
            <a:gdLst/>
            <a:ahLst/>
            <a:cxnLst/>
            <a:rect l="l" t="t" r="r" b="b"/>
            <a:pathLst>
              <a:path w="20843800" h="12430485">
                <a:moveTo>
                  <a:pt x="0" y="0"/>
                </a:moveTo>
                <a:lnTo>
                  <a:pt x="20843800" y="0"/>
                </a:lnTo>
                <a:lnTo>
                  <a:pt x="20843800" y="12430485"/>
                </a:lnTo>
                <a:lnTo>
                  <a:pt x="0" y="124304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AutoShape 5"/>
          <p:cNvSpPr/>
          <p:nvPr/>
        </p:nvSpPr>
        <p:spPr>
          <a:xfrm flipH="1" flipV="1">
            <a:off x="10709722" y="3944860"/>
            <a:ext cx="15156557" cy="0"/>
          </a:xfrm>
          <a:prstGeom prst="line">
            <a:avLst/>
          </a:prstGeom>
          <a:ln w="76200" cap="flat">
            <a:solidFill>
              <a:srgbClr val="C23A97"/>
            </a:solidFill>
            <a:prstDash val="solid"/>
            <a:headEnd type="none" w="sm" len="sm"/>
            <a:tailEnd type="none" w="sm" len="sm"/>
          </a:ln>
        </p:spPr>
        <p:txBody>
          <a:bodyPr/>
          <a:lstStyle/>
          <a:p>
            <a:endParaRPr lang="en-IN"/>
          </a:p>
        </p:txBody>
      </p:sp>
      <p:sp>
        <p:nvSpPr>
          <p:cNvPr id="6" name="TextBox 6"/>
          <p:cNvSpPr txBox="1"/>
          <p:nvPr/>
        </p:nvSpPr>
        <p:spPr>
          <a:xfrm>
            <a:off x="10709722" y="1783933"/>
            <a:ext cx="5473970" cy="774700"/>
          </a:xfrm>
          <a:prstGeom prst="rect">
            <a:avLst/>
          </a:prstGeom>
        </p:spPr>
        <p:txBody>
          <a:bodyPr lIns="0" tIns="0" rIns="0" bIns="0" rtlCol="0" anchor="t">
            <a:spAutoFit/>
          </a:bodyPr>
          <a:lstStyle/>
          <a:p>
            <a:pPr>
              <a:lnSpc>
                <a:spcPts val="6049"/>
              </a:lnSpc>
            </a:pPr>
            <a:r>
              <a:rPr lang="en-US" sz="5499" spc="175">
                <a:solidFill>
                  <a:srgbClr val="000000"/>
                </a:solidFill>
                <a:latin typeface="Days"/>
              </a:rPr>
              <a:t>Market</a:t>
            </a:r>
          </a:p>
        </p:txBody>
      </p:sp>
      <p:sp>
        <p:nvSpPr>
          <p:cNvPr id="7" name="TextBox 7"/>
          <p:cNvSpPr txBox="1"/>
          <p:nvPr/>
        </p:nvSpPr>
        <p:spPr>
          <a:xfrm>
            <a:off x="10709722" y="2620250"/>
            <a:ext cx="5473970" cy="962660"/>
          </a:xfrm>
          <a:prstGeom prst="rect">
            <a:avLst/>
          </a:prstGeom>
        </p:spPr>
        <p:txBody>
          <a:bodyPr lIns="0" tIns="0" rIns="0" bIns="0" rtlCol="0" anchor="t">
            <a:spAutoFit/>
          </a:bodyPr>
          <a:lstStyle/>
          <a:p>
            <a:pPr>
              <a:lnSpc>
                <a:spcPts val="7479"/>
              </a:lnSpc>
            </a:pPr>
            <a:r>
              <a:rPr lang="en-US" sz="6799" spc="768">
                <a:solidFill>
                  <a:srgbClr val="000000"/>
                </a:solidFill>
                <a:latin typeface="Open Sauce Medium"/>
              </a:rPr>
              <a:t>TRENDS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1687" t="-65773" r="-34086"/>
            </a:stretch>
          </a:blipFill>
        </p:spPr>
        <p:txBody>
          <a:bodyPr/>
          <a:lstStyle/>
          <a:p>
            <a:endParaRPr lang="en-IN"/>
          </a:p>
        </p:txBody>
      </p:sp>
      <p:grpSp>
        <p:nvGrpSpPr>
          <p:cNvPr id="3" name="Group 3"/>
          <p:cNvGrpSpPr/>
          <p:nvPr/>
        </p:nvGrpSpPr>
        <p:grpSpPr>
          <a:xfrm>
            <a:off x="1854249" y="-1190072"/>
            <a:ext cx="14579503" cy="11918432"/>
            <a:chOff x="0" y="0"/>
            <a:chExt cx="3839869" cy="3139011"/>
          </a:xfrm>
        </p:grpSpPr>
        <p:sp>
          <p:nvSpPr>
            <p:cNvPr id="4" name="Freeform 4"/>
            <p:cNvSpPr/>
            <p:nvPr/>
          </p:nvSpPr>
          <p:spPr>
            <a:xfrm>
              <a:off x="0" y="0"/>
              <a:ext cx="3839869" cy="3139011"/>
            </a:xfrm>
            <a:custGeom>
              <a:avLst/>
              <a:gdLst/>
              <a:ahLst/>
              <a:cxnLst/>
              <a:rect l="l" t="t" r="r" b="b"/>
              <a:pathLst>
                <a:path w="3839869" h="3139011">
                  <a:moveTo>
                    <a:pt x="0" y="0"/>
                  </a:moveTo>
                  <a:lnTo>
                    <a:pt x="3839869" y="0"/>
                  </a:lnTo>
                  <a:lnTo>
                    <a:pt x="3839869" y="3139011"/>
                  </a:lnTo>
                  <a:lnTo>
                    <a:pt x="0" y="3139011"/>
                  </a:lnTo>
                  <a:close/>
                </a:path>
              </a:pathLst>
            </a:custGeom>
            <a:solidFill>
              <a:srgbClr val="F5F5F5"/>
            </a:solidFill>
          </p:spPr>
          <p:txBody>
            <a:bodyPr/>
            <a:lstStyle/>
            <a:p>
              <a:endParaRPr lang="en-IN"/>
            </a:p>
          </p:txBody>
        </p:sp>
        <p:sp>
          <p:nvSpPr>
            <p:cNvPr id="5" name="TextBox 5"/>
            <p:cNvSpPr txBox="1"/>
            <p:nvPr/>
          </p:nvSpPr>
          <p:spPr>
            <a:xfrm>
              <a:off x="0" y="-28575"/>
              <a:ext cx="3839869" cy="3167586"/>
            </a:xfrm>
            <a:prstGeom prst="rect">
              <a:avLst/>
            </a:prstGeom>
          </p:spPr>
          <p:txBody>
            <a:bodyPr lIns="50800" tIns="50800" rIns="50800" bIns="50800" rtlCol="0" anchor="ctr"/>
            <a:lstStyle/>
            <a:p>
              <a:pPr algn="ctr">
                <a:lnSpc>
                  <a:spcPts val="1869"/>
                </a:lnSpc>
              </a:pPr>
              <a:endParaRPr/>
            </a:p>
          </p:txBody>
        </p:sp>
      </p:grpSp>
      <p:grpSp>
        <p:nvGrpSpPr>
          <p:cNvPr id="6" name="Group 6"/>
          <p:cNvGrpSpPr/>
          <p:nvPr/>
        </p:nvGrpSpPr>
        <p:grpSpPr>
          <a:xfrm>
            <a:off x="3948916" y="3342343"/>
            <a:ext cx="1954753" cy="195475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34593">
                    <a:alpha val="100000"/>
                  </a:srgbClr>
                </a:gs>
                <a:gs pos="100000">
                  <a:srgbClr val="151F52">
                    <a:alpha val="100000"/>
                  </a:srgbClr>
                </a:gs>
              </a:gsLst>
              <a:lin ang="5400000"/>
            </a:gradFill>
          </p:spPr>
          <p:txBody>
            <a:bodyPr/>
            <a:lstStyle/>
            <a:p>
              <a:endParaRPr lang="en-IN"/>
            </a:p>
          </p:txBody>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1869"/>
                </a:lnSpc>
              </a:pPr>
              <a:endParaRPr/>
            </a:p>
          </p:txBody>
        </p:sp>
      </p:grpSp>
      <p:sp>
        <p:nvSpPr>
          <p:cNvPr id="9" name="Freeform 9"/>
          <p:cNvSpPr/>
          <p:nvPr/>
        </p:nvSpPr>
        <p:spPr>
          <a:xfrm>
            <a:off x="4372862" y="3773191"/>
            <a:ext cx="1115200" cy="1152932"/>
          </a:xfrm>
          <a:custGeom>
            <a:avLst/>
            <a:gdLst/>
            <a:ahLst/>
            <a:cxnLst/>
            <a:rect l="l" t="t" r="r" b="b"/>
            <a:pathLst>
              <a:path w="1115200" h="1152932">
                <a:moveTo>
                  <a:pt x="0" y="0"/>
                </a:moveTo>
                <a:lnTo>
                  <a:pt x="1115200" y="0"/>
                </a:lnTo>
                <a:lnTo>
                  <a:pt x="1115200" y="1152933"/>
                </a:lnTo>
                <a:lnTo>
                  <a:pt x="0" y="11529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grpSp>
        <p:nvGrpSpPr>
          <p:cNvPr id="10" name="Group 10"/>
          <p:cNvGrpSpPr/>
          <p:nvPr/>
        </p:nvGrpSpPr>
        <p:grpSpPr>
          <a:xfrm>
            <a:off x="7920437" y="3342343"/>
            <a:ext cx="1954753" cy="1954753"/>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34593">
                    <a:alpha val="100000"/>
                  </a:srgbClr>
                </a:gs>
                <a:gs pos="100000">
                  <a:srgbClr val="151F52">
                    <a:alpha val="100000"/>
                  </a:srgbClr>
                </a:gs>
              </a:gsLst>
              <a:lin ang="5400000"/>
            </a:gradFill>
          </p:spPr>
          <p:txBody>
            <a:bodyPr/>
            <a:lstStyle/>
            <a:p>
              <a:endParaRPr lang="en-IN"/>
            </a:p>
          </p:txBody>
        </p:sp>
        <p:sp>
          <p:nvSpPr>
            <p:cNvPr id="12" name="TextBox 12"/>
            <p:cNvSpPr txBox="1"/>
            <p:nvPr/>
          </p:nvSpPr>
          <p:spPr>
            <a:xfrm>
              <a:off x="76200" y="47625"/>
              <a:ext cx="660400" cy="688975"/>
            </a:xfrm>
            <a:prstGeom prst="rect">
              <a:avLst/>
            </a:prstGeom>
          </p:spPr>
          <p:txBody>
            <a:bodyPr lIns="50800" tIns="50800" rIns="50800" bIns="50800" rtlCol="0" anchor="ctr"/>
            <a:lstStyle/>
            <a:p>
              <a:pPr algn="ctr">
                <a:lnSpc>
                  <a:spcPts val="1869"/>
                </a:lnSpc>
              </a:pPr>
              <a:endParaRPr/>
            </a:p>
          </p:txBody>
        </p:sp>
      </p:grpSp>
      <p:sp>
        <p:nvSpPr>
          <p:cNvPr id="13" name="Freeform 13"/>
          <p:cNvSpPr/>
          <p:nvPr/>
        </p:nvSpPr>
        <p:spPr>
          <a:xfrm>
            <a:off x="8511780" y="3836026"/>
            <a:ext cx="855266" cy="1152932"/>
          </a:xfrm>
          <a:custGeom>
            <a:avLst/>
            <a:gdLst/>
            <a:ahLst/>
            <a:cxnLst/>
            <a:rect l="l" t="t" r="r" b="b"/>
            <a:pathLst>
              <a:path w="855266" h="1152932">
                <a:moveTo>
                  <a:pt x="0" y="0"/>
                </a:moveTo>
                <a:lnTo>
                  <a:pt x="855266" y="0"/>
                </a:lnTo>
                <a:lnTo>
                  <a:pt x="855266" y="1152932"/>
                </a:lnTo>
                <a:lnTo>
                  <a:pt x="0" y="11529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grpSp>
        <p:nvGrpSpPr>
          <p:cNvPr id="14" name="Group 14"/>
          <p:cNvGrpSpPr/>
          <p:nvPr/>
        </p:nvGrpSpPr>
        <p:grpSpPr>
          <a:xfrm>
            <a:off x="11891958" y="3342343"/>
            <a:ext cx="1954753" cy="1954753"/>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B34593">
                    <a:alpha val="100000"/>
                  </a:srgbClr>
                </a:gs>
                <a:gs pos="100000">
                  <a:srgbClr val="151F52">
                    <a:alpha val="100000"/>
                  </a:srgbClr>
                </a:gs>
              </a:gsLst>
              <a:lin ang="5400000"/>
            </a:gradFill>
          </p:spPr>
          <p:txBody>
            <a:bodyPr/>
            <a:lstStyle/>
            <a:p>
              <a:endParaRPr lang="en-IN"/>
            </a:p>
          </p:txBody>
        </p:sp>
        <p:sp>
          <p:nvSpPr>
            <p:cNvPr id="16" name="TextBox 16"/>
            <p:cNvSpPr txBox="1"/>
            <p:nvPr/>
          </p:nvSpPr>
          <p:spPr>
            <a:xfrm>
              <a:off x="76200" y="47625"/>
              <a:ext cx="660400" cy="688975"/>
            </a:xfrm>
            <a:prstGeom prst="rect">
              <a:avLst/>
            </a:prstGeom>
          </p:spPr>
          <p:txBody>
            <a:bodyPr lIns="50800" tIns="50800" rIns="50800" bIns="50800" rtlCol="0" anchor="ctr"/>
            <a:lstStyle/>
            <a:p>
              <a:pPr algn="ctr">
                <a:lnSpc>
                  <a:spcPts val="1869"/>
                </a:lnSpc>
              </a:pPr>
              <a:endParaRPr/>
            </a:p>
          </p:txBody>
        </p:sp>
      </p:grpSp>
      <p:sp>
        <p:nvSpPr>
          <p:cNvPr id="17" name="Freeform 17"/>
          <p:cNvSpPr/>
          <p:nvPr/>
        </p:nvSpPr>
        <p:spPr>
          <a:xfrm>
            <a:off x="12390764" y="3773191"/>
            <a:ext cx="1152932" cy="1152932"/>
          </a:xfrm>
          <a:custGeom>
            <a:avLst/>
            <a:gdLst/>
            <a:ahLst/>
            <a:cxnLst/>
            <a:rect l="l" t="t" r="r" b="b"/>
            <a:pathLst>
              <a:path w="1152932" h="1152932">
                <a:moveTo>
                  <a:pt x="0" y="0"/>
                </a:moveTo>
                <a:lnTo>
                  <a:pt x="1152933" y="0"/>
                </a:lnTo>
                <a:lnTo>
                  <a:pt x="1152933" y="1152933"/>
                </a:lnTo>
                <a:lnTo>
                  <a:pt x="0" y="115293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8" name="TextBox 18"/>
          <p:cNvSpPr txBox="1"/>
          <p:nvPr/>
        </p:nvSpPr>
        <p:spPr>
          <a:xfrm>
            <a:off x="4842521" y="1515766"/>
            <a:ext cx="8193785" cy="1137285"/>
          </a:xfrm>
          <a:prstGeom prst="rect">
            <a:avLst/>
          </a:prstGeom>
        </p:spPr>
        <p:txBody>
          <a:bodyPr lIns="0" tIns="0" rIns="0" bIns="0" rtlCol="0" anchor="t">
            <a:spAutoFit/>
          </a:bodyPr>
          <a:lstStyle/>
          <a:p>
            <a:pPr algn="ctr">
              <a:lnSpc>
                <a:spcPts val="9240"/>
              </a:lnSpc>
            </a:pPr>
            <a:r>
              <a:rPr lang="en-US" sz="6600">
                <a:solidFill>
                  <a:srgbClr val="000000"/>
                </a:solidFill>
                <a:latin typeface="Open Sauce Medium"/>
              </a:rPr>
              <a:t>THE DATA</a:t>
            </a:r>
          </a:p>
        </p:txBody>
      </p:sp>
      <p:sp>
        <p:nvSpPr>
          <p:cNvPr id="19" name="TextBox 19"/>
          <p:cNvSpPr txBox="1"/>
          <p:nvPr/>
        </p:nvSpPr>
        <p:spPr>
          <a:xfrm>
            <a:off x="3612234" y="5554662"/>
            <a:ext cx="3532316" cy="3233420"/>
          </a:xfrm>
          <a:prstGeom prst="rect">
            <a:avLst/>
          </a:prstGeom>
        </p:spPr>
        <p:txBody>
          <a:bodyPr lIns="0" tIns="0" rIns="0" bIns="0" rtlCol="0" anchor="t">
            <a:spAutoFit/>
          </a:bodyPr>
          <a:lstStyle/>
          <a:p>
            <a:pPr>
              <a:lnSpc>
                <a:spcPts val="2380"/>
              </a:lnSpc>
            </a:pPr>
            <a:r>
              <a:rPr lang="en-US" sz="1700">
                <a:solidFill>
                  <a:srgbClr val="000000"/>
                </a:solidFill>
                <a:latin typeface="Open Sauce Light"/>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sp>
        <p:nvSpPr>
          <p:cNvPr id="20" name="AutoShape 20"/>
          <p:cNvSpPr/>
          <p:nvPr/>
        </p:nvSpPr>
        <p:spPr>
          <a:xfrm flipH="1">
            <a:off x="1854191" y="2986426"/>
            <a:ext cx="14579503" cy="21934"/>
          </a:xfrm>
          <a:prstGeom prst="line">
            <a:avLst/>
          </a:prstGeom>
          <a:ln w="76200" cap="flat">
            <a:solidFill>
              <a:srgbClr val="C23A97"/>
            </a:solidFill>
            <a:prstDash val="solid"/>
            <a:headEnd type="none" w="sm" len="sm"/>
            <a:tailEnd type="none" w="sm" len="sm"/>
          </a:ln>
        </p:spPr>
        <p:txBody>
          <a:bodyPr/>
          <a:lstStyle/>
          <a:p>
            <a:endParaRPr lang="en-IN"/>
          </a:p>
        </p:txBody>
      </p:sp>
      <p:sp>
        <p:nvSpPr>
          <p:cNvPr id="21" name="TextBox 21"/>
          <p:cNvSpPr txBox="1"/>
          <p:nvPr/>
        </p:nvSpPr>
        <p:spPr>
          <a:xfrm>
            <a:off x="7377842" y="5554662"/>
            <a:ext cx="3532316" cy="3233420"/>
          </a:xfrm>
          <a:prstGeom prst="rect">
            <a:avLst/>
          </a:prstGeom>
        </p:spPr>
        <p:txBody>
          <a:bodyPr lIns="0" tIns="0" rIns="0" bIns="0" rtlCol="0" anchor="t">
            <a:spAutoFit/>
          </a:bodyPr>
          <a:lstStyle/>
          <a:p>
            <a:pPr>
              <a:lnSpc>
                <a:spcPts val="2380"/>
              </a:lnSpc>
            </a:pPr>
            <a:r>
              <a:rPr lang="en-US" sz="1700">
                <a:solidFill>
                  <a:srgbClr val="000000"/>
                </a:solidFill>
                <a:latin typeface="Open Sauce Light"/>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sp>
        <p:nvSpPr>
          <p:cNvPr id="22" name="TextBox 22"/>
          <p:cNvSpPr txBox="1"/>
          <p:nvPr/>
        </p:nvSpPr>
        <p:spPr>
          <a:xfrm>
            <a:off x="11143450" y="5554662"/>
            <a:ext cx="3532316" cy="3233420"/>
          </a:xfrm>
          <a:prstGeom prst="rect">
            <a:avLst/>
          </a:prstGeom>
        </p:spPr>
        <p:txBody>
          <a:bodyPr lIns="0" tIns="0" rIns="0" bIns="0" rtlCol="0" anchor="t">
            <a:spAutoFit/>
          </a:bodyPr>
          <a:lstStyle/>
          <a:p>
            <a:pPr>
              <a:lnSpc>
                <a:spcPts val="2380"/>
              </a:lnSpc>
            </a:pPr>
            <a:r>
              <a:rPr lang="en-US" sz="1700">
                <a:solidFill>
                  <a:srgbClr val="000000"/>
                </a:solidFill>
                <a:latin typeface="Open Sauce Light"/>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7193973">
            <a:off x="-1226840" y="-275161"/>
            <a:ext cx="20194204" cy="12043089"/>
          </a:xfrm>
          <a:custGeom>
            <a:avLst/>
            <a:gdLst/>
            <a:ahLst/>
            <a:cxnLst/>
            <a:rect l="l" t="t" r="r" b="b"/>
            <a:pathLst>
              <a:path w="20194204" h="12043089">
                <a:moveTo>
                  <a:pt x="0" y="0"/>
                </a:moveTo>
                <a:lnTo>
                  <a:pt x="20194204" y="0"/>
                </a:lnTo>
                <a:lnTo>
                  <a:pt x="20194204" y="12043088"/>
                </a:lnTo>
                <a:lnTo>
                  <a:pt x="0" y="120430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1566398" y="1333975"/>
            <a:ext cx="7120943" cy="7619050"/>
            <a:chOff x="0" y="0"/>
            <a:chExt cx="1875475" cy="2006663"/>
          </a:xfrm>
        </p:grpSpPr>
        <p:sp>
          <p:nvSpPr>
            <p:cNvPr id="4" name="Freeform 4"/>
            <p:cNvSpPr/>
            <p:nvPr/>
          </p:nvSpPr>
          <p:spPr>
            <a:xfrm>
              <a:off x="0" y="0"/>
              <a:ext cx="1875475" cy="2006663"/>
            </a:xfrm>
            <a:custGeom>
              <a:avLst/>
              <a:gdLst/>
              <a:ahLst/>
              <a:cxnLst/>
              <a:rect l="l" t="t" r="r" b="b"/>
              <a:pathLst>
                <a:path w="1875475" h="2006663">
                  <a:moveTo>
                    <a:pt x="0" y="0"/>
                  </a:moveTo>
                  <a:lnTo>
                    <a:pt x="1875475" y="0"/>
                  </a:lnTo>
                  <a:lnTo>
                    <a:pt x="1875475" y="2006663"/>
                  </a:lnTo>
                  <a:lnTo>
                    <a:pt x="0" y="2006663"/>
                  </a:lnTo>
                  <a:close/>
                </a:path>
              </a:pathLst>
            </a:custGeom>
            <a:solidFill>
              <a:srgbClr val="F5F5F5"/>
            </a:solidFill>
            <a:ln w="38100" cap="sq">
              <a:solidFill>
                <a:srgbClr val="202354"/>
              </a:solidFill>
              <a:prstDash val="solid"/>
              <a:miter/>
            </a:ln>
          </p:spPr>
          <p:txBody>
            <a:bodyPr/>
            <a:lstStyle/>
            <a:p>
              <a:endParaRPr lang="en-IN"/>
            </a:p>
          </p:txBody>
        </p:sp>
        <p:sp>
          <p:nvSpPr>
            <p:cNvPr id="5" name="TextBox 5"/>
            <p:cNvSpPr txBox="1"/>
            <p:nvPr/>
          </p:nvSpPr>
          <p:spPr>
            <a:xfrm>
              <a:off x="0" y="-28575"/>
              <a:ext cx="1875475" cy="2035238"/>
            </a:xfrm>
            <a:prstGeom prst="rect">
              <a:avLst/>
            </a:prstGeom>
          </p:spPr>
          <p:txBody>
            <a:bodyPr lIns="50800" tIns="50800" rIns="50800" bIns="50800" rtlCol="0" anchor="ctr"/>
            <a:lstStyle/>
            <a:p>
              <a:pPr algn="ctr">
                <a:lnSpc>
                  <a:spcPts val="1869"/>
                </a:lnSpc>
              </a:pPr>
              <a:endParaRPr/>
            </a:p>
          </p:txBody>
        </p:sp>
      </p:grpSp>
      <p:grpSp>
        <p:nvGrpSpPr>
          <p:cNvPr id="6" name="Group 6"/>
          <p:cNvGrpSpPr/>
          <p:nvPr/>
        </p:nvGrpSpPr>
        <p:grpSpPr>
          <a:xfrm>
            <a:off x="9144000" y="1333975"/>
            <a:ext cx="7120943" cy="7619050"/>
            <a:chOff x="0" y="0"/>
            <a:chExt cx="1875475" cy="2006663"/>
          </a:xfrm>
        </p:grpSpPr>
        <p:sp>
          <p:nvSpPr>
            <p:cNvPr id="7" name="Freeform 7"/>
            <p:cNvSpPr/>
            <p:nvPr/>
          </p:nvSpPr>
          <p:spPr>
            <a:xfrm>
              <a:off x="0" y="0"/>
              <a:ext cx="1875475" cy="2006663"/>
            </a:xfrm>
            <a:custGeom>
              <a:avLst/>
              <a:gdLst/>
              <a:ahLst/>
              <a:cxnLst/>
              <a:rect l="l" t="t" r="r" b="b"/>
              <a:pathLst>
                <a:path w="1875475" h="2006663">
                  <a:moveTo>
                    <a:pt x="0" y="0"/>
                  </a:moveTo>
                  <a:lnTo>
                    <a:pt x="1875475" y="0"/>
                  </a:lnTo>
                  <a:lnTo>
                    <a:pt x="1875475" y="2006663"/>
                  </a:lnTo>
                  <a:lnTo>
                    <a:pt x="0" y="2006663"/>
                  </a:lnTo>
                  <a:close/>
                </a:path>
              </a:pathLst>
            </a:custGeom>
            <a:solidFill>
              <a:srgbClr val="F5F5F5"/>
            </a:solidFill>
            <a:ln w="38100" cap="sq">
              <a:solidFill>
                <a:srgbClr val="202354"/>
              </a:solidFill>
              <a:prstDash val="solid"/>
              <a:miter/>
            </a:ln>
          </p:spPr>
          <p:txBody>
            <a:bodyPr/>
            <a:lstStyle/>
            <a:p>
              <a:endParaRPr lang="en-IN"/>
            </a:p>
          </p:txBody>
        </p:sp>
        <p:sp>
          <p:nvSpPr>
            <p:cNvPr id="8" name="TextBox 8"/>
            <p:cNvSpPr txBox="1"/>
            <p:nvPr/>
          </p:nvSpPr>
          <p:spPr>
            <a:xfrm>
              <a:off x="0" y="-28575"/>
              <a:ext cx="1875475" cy="2035238"/>
            </a:xfrm>
            <a:prstGeom prst="rect">
              <a:avLst/>
            </a:prstGeom>
          </p:spPr>
          <p:txBody>
            <a:bodyPr lIns="50800" tIns="50800" rIns="50800" bIns="50800" rtlCol="0" anchor="ctr"/>
            <a:lstStyle/>
            <a:p>
              <a:pPr algn="ctr">
                <a:lnSpc>
                  <a:spcPts val="1869"/>
                </a:lnSpc>
              </a:pPr>
              <a:endParaRPr/>
            </a:p>
          </p:txBody>
        </p:sp>
      </p:grpSp>
      <p:sp>
        <p:nvSpPr>
          <p:cNvPr id="9" name="TextBox 9"/>
          <p:cNvSpPr txBox="1"/>
          <p:nvPr/>
        </p:nvSpPr>
        <p:spPr>
          <a:xfrm>
            <a:off x="10334803" y="3046593"/>
            <a:ext cx="5286305" cy="627380"/>
          </a:xfrm>
          <a:prstGeom prst="rect">
            <a:avLst/>
          </a:prstGeom>
        </p:spPr>
        <p:txBody>
          <a:bodyPr lIns="0" tIns="0" rIns="0" bIns="0" rtlCol="0" anchor="t">
            <a:spAutoFit/>
          </a:bodyPr>
          <a:lstStyle/>
          <a:p>
            <a:pPr algn="just">
              <a:lnSpc>
                <a:spcPts val="4840"/>
              </a:lnSpc>
            </a:pPr>
            <a:r>
              <a:rPr lang="en-US" sz="4400" spc="624">
                <a:solidFill>
                  <a:srgbClr val="000000"/>
                </a:solidFill>
                <a:latin typeface="Open Sauce Medium"/>
              </a:rPr>
              <a:t>PROJECTIONS</a:t>
            </a:r>
          </a:p>
        </p:txBody>
      </p:sp>
      <p:sp>
        <p:nvSpPr>
          <p:cNvPr id="10" name="TextBox 10"/>
          <p:cNvSpPr txBox="1"/>
          <p:nvPr/>
        </p:nvSpPr>
        <p:spPr>
          <a:xfrm>
            <a:off x="10334803" y="4305043"/>
            <a:ext cx="5132767" cy="3319653"/>
          </a:xfrm>
          <a:prstGeom prst="rect">
            <a:avLst/>
          </a:prstGeom>
        </p:spPr>
        <p:txBody>
          <a:bodyPr lIns="0" tIns="0" rIns="0" bIns="0" rtlCol="0" anchor="t">
            <a:spAutoFit/>
          </a:bodyPr>
          <a:lstStyle/>
          <a:p>
            <a:pPr>
              <a:lnSpc>
                <a:spcPts val="2646"/>
              </a:lnSpc>
            </a:pPr>
            <a:r>
              <a:rPr lang="en-US" sz="1800">
                <a:solidFill>
                  <a:srgbClr val="000000"/>
                </a:solidFill>
                <a:latin typeface="Open Sauce Light"/>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
        <p:nvSpPr>
          <p:cNvPr id="11" name="TextBox 11"/>
          <p:cNvSpPr txBox="1"/>
          <p:nvPr/>
        </p:nvSpPr>
        <p:spPr>
          <a:xfrm>
            <a:off x="2666892" y="3046593"/>
            <a:ext cx="5286305" cy="627380"/>
          </a:xfrm>
          <a:prstGeom prst="rect">
            <a:avLst/>
          </a:prstGeom>
        </p:spPr>
        <p:txBody>
          <a:bodyPr lIns="0" tIns="0" rIns="0" bIns="0" rtlCol="0" anchor="t">
            <a:spAutoFit/>
          </a:bodyPr>
          <a:lstStyle/>
          <a:p>
            <a:pPr algn="just">
              <a:lnSpc>
                <a:spcPts val="4840"/>
              </a:lnSpc>
            </a:pPr>
            <a:r>
              <a:rPr lang="en-US" sz="4400" spc="624">
                <a:solidFill>
                  <a:srgbClr val="000000"/>
                </a:solidFill>
                <a:latin typeface="Open Sauce Medium"/>
              </a:rPr>
              <a:t>SOLUTIONS</a:t>
            </a:r>
          </a:p>
        </p:txBody>
      </p:sp>
      <p:sp>
        <p:nvSpPr>
          <p:cNvPr id="12" name="TextBox 12"/>
          <p:cNvSpPr txBox="1"/>
          <p:nvPr/>
        </p:nvSpPr>
        <p:spPr>
          <a:xfrm>
            <a:off x="2666892" y="4305043"/>
            <a:ext cx="5088899" cy="3319653"/>
          </a:xfrm>
          <a:prstGeom prst="rect">
            <a:avLst/>
          </a:prstGeom>
        </p:spPr>
        <p:txBody>
          <a:bodyPr lIns="0" tIns="0" rIns="0" bIns="0" rtlCol="0" anchor="t">
            <a:spAutoFit/>
          </a:bodyPr>
          <a:lstStyle/>
          <a:p>
            <a:pPr>
              <a:lnSpc>
                <a:spcPts val="2646"/>
              </a:lnSpc>
            </a:pPr>
            <a:r>
              <a:rPr lang="en-US" sz="1800">
                <a:solidFill>
                  <a:srgbClr val="000000"/>
                </a:solidFill>
                <a:latin typeface="Open Sauce Light"/>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
        <p:nvSpPr>
          <p:cNvPr id="13" name="TextBox 13"/>
          <p:cNvSpPr txBox="1"/>
          <p:nvPr/>
        </p:nvSpPr>
        <p:spPr>
          <a:xfrm>
            <a:off x="2666892" y="2381113"/>
            <a:ext cx="5286305" cy="627380"/>
          </a:xfrm>
          <a:prstGeom prst="rect">
            <a:avLst/>
          </a:prstGeom>
        </p:spPr>
        <p:txBody>
          <a:bodyPr lIns="0" tIns="0" rIns="0" bIns="0" rtlCol="0" anchor="t">
            <a:spAutoFit/>
          </a:bodyPr>
          <a:lstStyle/>
          <a:p>
            <a:pPr>
              <a:lnSpc>
                <a:spcPts val="4840"/>
              </a:lnSpc>
            </a:pPr>
            <a:r>
              <a:rPr lang="en-US" sz="4400" spc="140">
                <a:solidFill>
                  <a:srgbClr val="000000"/>
                </a:solidFill>
                <a:latin typeface="Days"/>
              </a:rPr>
              <a:t>Proposed</a:t>
            </a:r>
          </a:p>
        </p:txBody>
      </p:sp>
      <p:sp>
        <p:nvSpPr>
          <p:cNvPr id="14" name="TextBox 14"/>
          <p:cNvSpPr txBox="1"/>
          <p:nvPr/>
        </p:nvSpPr>
        <p:spPr>
          <a:xfrm>
            <a:off x="10334803" y="2381113"/>
            <a:ext cx="5286305" cy="627380"/>
          </a:xfrm>
          <a:prstGeom prst="rect">
            <a:avLst/>
          </a:prstGeom>
        </p:spPr>
        <p:txBody>
          <a:bodyPr lIns="0" tIns="0" rIns="0" bIns="0" rtlCol="0" anchor="t">
            <a:spAutoFit/>
          </a:bodyPr>
          <a:lstStyle/>
          <a:p>
            <a:pPr>
              <a:lnSpc>
                <a:spcPts val="4840"/>
              </a:lnSpc>
            </a:pPr>
            <a:r>
              <a:rPr lang="en-US" sz="4400" spc="140">
                <a:solidFill>
                  <a:srgbClr val="000000"/>
                </a:solidFill>
                <a:latin typeface="Days"/>
              </a:rPr>
              <a:t>Financial</a:t>
            </a:r>
          </a:p>
        </p:txBody>
      </p:sp>
      <p:sp>
        <p:nvSpPr>
          <p:cNvPr id="15" name="AutoShape 15"/>
          <p:cNvSpPr/>
          <p:nvPr/>
        </p:nvSpPr>
        <p:spPr>
          <a:xfrm flipH="1" flipV="1">
            <a:off x="10334803" y="3975220"/>
            <a:ext cx="15156557" cy="0"/>
          </a:xfrm>
          <a:prstGeom prst="line">
            <a:avLst/>
          </a:prstGeom>
          <a:ln w="76200" cap="flat">
            <a:solidFill>
              <a:srgbClr val="C23A97"/>
            </a:solidFill>
            <a:prstDash val="solid"/>
            <a:headEnd type="none" w="sm" len="sm"/>
            <a:tailEnd type="none" w="sm" len="sm"/>
          </a:ln>
        </p:spPr>
        <p:txBody>
          <a:bodyPr/>
          <a:lstStyle/>
          <a:p>
            <a:endParaRPr lang="en-IN"/>
          </a:p>
        </p:txBody>
      </p:sp>
      <p:sp>
        <p:nvSpPr>
          <p:cNvPr id="16" name="AutoShape 16"/>
          <p:cNvSpPr/>
          <p:nvPr/>
        </p:nvSpPr>
        <p:spPr>
          <a:xfrm flipH="1" flipV="1">
            <a:off x="-7400766" y="4013320"/>
            <a:ext cx="15156557" cy="0"/>
          </a:xfrm>
          <a:prstGeom prst="line">
            <a:avLst/>
          </a:prstGeom>
          <a:ln w="76200" cap="flat">
            <a:solidFill>
              <a:srgbClr val="C23A97"/>
            </a:solidFill>
            <a:prstDash val="solid"/>
            <a:headEnd type="none" w="sm" len="sm"/>
            <a:tailEnd type="none" w="sm" len="sm"/>
          </a:ln>
        </p:spPr>
        <p:txBody>
          <a:bodyPr/>
          <a:lstStyle/>
          <a:p>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47453">
            <a:off x="-212140" y="-387358"/>
            <a:ext cx="18712279" cy="11061715"/>
          </a:xfrm>
          <a:custGeom>
            <a:avLst/>
            <a:gdLst/>
            <a:ahLst/>
            <a:cxnLst/>
            <a:rect l="l" t="t" r="r" b="b"/>
            <a:pathLst>
              <a:path w="18712279" h="11061715">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txBody>
          <a:bodyPr/>
          <a:lstStyle/>
          <a:p>
            <a:endParaRPr lang="en-IN"/>
          </a:p>
        </p:txBody>
      </p:sp>
      <p:graphicFrame>
        <p:nvGraphicFramePr>
          <p:cNvPr id="3" name="Table 3"/>
          <p:cNvGraphicFramePr>
            <a:graphicFrameLocks noGrp="1"/>
          </p:cNvGraphicFramePr>
          <p:nvPr/>
        </p:nvGraphicFramePr>
        <p:xfrm>
          <a:off x="1567560" y="3032644"/>
          <a:ext cx="15152879" cy="5694938"/>
        </p:xfrm>
        <a:graphic>
          <a:graphicData uri="http://schemas.openxmlformats.org/drawingml/2006/table">
            <a:tbl>
              <a:tblPr/>
              <a:tblGrid>
                <a:gridCol w="4449794">
                  <a:extLst>
                    <a:ext uri="{9D8B030D-6E8A-4147-A177-3AD203B41FA5}">
                      <a16:colId xmlns:a16="http://schemas.microsoft.com/office/drawing/2014/main" val="20000"/>
                    </a:ext>
                  </a:extLst>
                </a:gridCol>
                <a:gridCol w="2724144">
                  <a:extLst>
                    <a:ext uri="{9D8B030D-6E8A-4147-A177-3AD203B41FA5}">
                      <a16:colId xmlns:a16="http://schemas.microsoft.com/office/drawing/2014/main" val="20001"/>
                    </a:ext>
                  </a:extLst>
                </a:gridCol>
                <a:gridCol w="2960213">
                  <a:extLst>
                    <a:ext uri="{9D8B030D-6E8A-4147-A177-3AD203B41FA5}">
                      <a16:colId xmlns:a16="http://schemas.microsoft.com/office/drawing/2014/main" val="20002"/>
                    </a:ext>
                  </a:extLst>
                </a:gridCol>
                <a:gridCol w="2540204">
                  <a:extLst>
                    <a:ext uri="{9D8B030D-6E8A-4147-A177-3AD203B41FA5}">
                      <a16:colId xmlns:a16="http://schemas.microsoft.com/office/drawing/2014/main" val="20003"/>
                    </a:ext>
                  </a:extLst>
                </a:gridCol>
                <a:gridCol w="2478524">
                  <a:extLst>
                    <a:ext uri="{9D8B030D-6E8A-4147-A177-3AD203B41FA5}">
                      <a16:colId xmlns:a16="http://schemas.microsoft.com/office/drawing/2014/main" val="20004"/>
                    </a:ext>
                  </a:extLst>
                </a:gridCol>
              </a:tblGrid>
              <a:tr h="1470548">
                <a:tc>
                  <a:txBody>
                    <a:bodyPr/>
                    <a:lstStyle/>
                    <a:p>
                      <a:pPr marL="0" lvl="0" indent="0" algn="ctr">
                        <a:lnSpc>
                          <a:spcPts val="2649"/>
                        </a:lnSpc>
                        <a:spcBef>
                          <a:spcPct val="0"/>
                        </a:spcBef>
                        <a:defRPr/>
                      </a:pPr>
                      <a:r>
                        <a:rPr lang="en-US" sz="2499">
                          <a:solidFill>
                            <a:srgbClr val="202354"/>
                          </a:solidFill>
                          <a:latin typeface="Days"/>
                        </a:rPr>
                        <a:t>PROJECT</a:t>
                      </a:r>
                      <a:endParaRPr lang="en-US" sz="1100"/>
                    </a:p>
                  </a:txBody>
                  <a:tcPr marL="299753" marR="299753" marT="299753" marB="299753" anchor="ctr">
                    <a:lnL w="0" cap="flat" cmpd="sng" algn="ctr">
                      <a:solidFill>
                        <a:srgbClr val="A94D8D"/>
                      </a:solidFill>
                      <a:prstDash val="solid"/>
                      <a:round/>
                      <a:headEnd type="none" w="med" len="med"/>
                      <a:tailEnd type="none" w="med" len="med"/>
                    </a:lnL>
                    <a:lnR w="0" cap="flat" cmpd="sng" algn="ctr">
                      <a:solidFill>
                        <a:srgbClr val="A94D8D"/>
                      </a:solidFill>
                      <a:prstDash val="solid"/>
                      <a:round/>
                      <a:headEnd type="none" w="med" len="med"/>
                      <a:tailEnd type="none" w="med" len="med"/>
                    </a:lnR>
                    <a:lnT w="0" cap="flat" cmpd="sng" algn="ctr">
                      <a:solidFill>
                        <a:srgbClr val="A94D8D"/>
                      </a:solidFill>
                      <a:prstDash val="solid"/>
                      <a:round/>
                      <a:headEnd type="none" w="med" len="med"/>
                      <a:tailEnd type="none" w="med" len="med"/>
                    </a:lnT>
                    <a:lnB w="0" cap="flat" cmpd="sng" algn="ctr">
                      <a:solidFill>
                        <a:srgbClr val="A94D8D"/>
                      </a:solidFill>
                      <a:prstDash val="solid"/>
                      <a:round/>
                      <a:headEnd type="none" w="med" len="med"/>
                      <a:tailEnd type="none" w="med" len="med"/>
                    </a:lnB>
                    <a:solidFill>
                      <a:srgbClr val="F5F5F5"/>
                    </a:solidFill>
                  </a:tcPr>
                </a:tc>
                <a:tc>
                  <a:txBody>
                    <a:bodyPr/>
                    <a:lstStyle/>
                    <a:p>
                      <a:pPr marL="0" lvl="0" indent="0" algn="ctr">
                        <a:lnSpc>
                          <a:spcPts val="2649"/>
                        </a:lnSpc>
                        <a:spcBef>
                          <a:spcPct val="0"/>
                        </a:spcBef>
                        <a:defRPr/>
                      </a:pPr>
                      <a:r>
                        <a:rPr lang="en-US" sz="2499">
                          <a:solidFill>
                            <a:srgbClr val="202354"/>
                          </a:solidFill>
                          <a:latin typeface="Days"/>
                        </a:rPr>
                        <a:t>Value</a:t>
                      </a:r>
                      <a:endParaRPr lang="en-US" sz="1100"/>
                    </a:p>
                  </a:txBody>
                  <a:tcPr marL="299753" marR="299753" marT="299753" marB="299753" anchor="ctr">
                    <a:lnL w="0" cap="flat" cmpd="sng" algn="ctr">
                      <a:solidFill>
                        <a:srgbClr val="A94D8D"/>
                      </a:solidFill>
                      <a:prstDash val="solid"/>
                      <a:round/>
                      <a:headEnd type="none" w="med" len="med"/>
                      <a:tailEnd type="none" w="med" len="med"/>
                    </a:lnL>
                    <a:lnR w="0" cap="flat" cmpd="sng" algn="ctr">
                      <a:solidFill>
                        <a:srgbClr val="A94D8D"/>
                      </a:solidFill>
                      <a:prstDash val="solid"/>
                      <a:round/>
                      <a:headEnd type="none" w="med" len="med"/>
                      <a:tailEnd type="none" w="med" len="med"/>
                    </a:lnR>
                    <a:lnT w="0" cap="flat" cmpd="sng" algn="ctr">
                      <a:solidFill>
                        <a:srgbClr val="A94D8D"/>
                      </a:solidFill>
                      <a:prstDash val="solid"/>
                      <a:round/>
                      <a:headEnd type="none" w="med" len="med"/>
                      <a:tailEnd type="none" w="med" len="med"/>
                    </a:lnT>
                    <a:lnB w="0" cap="flat" cmpd="sng" algn="ctr">
                      <a:solidFill>
                        <a:srgbClr val="A94D8D"/>
                      </a:solidFill>
                      <a:prstDash val="solid"/>
                      <a:round/>
                      <a:headEnd type="none" w="med" len="med"/>
                      <a:tailEnd type="none" w="med" len="med"/>
                    </a:lnB>
                    <a:solidFill>
                      <a:srgbClr val="F5F5F5"/>
                    </a:solidFill>
                  </a:tcPr>
                </a:tc>
                <a:tc>
                  <a:txBody>
                    <a:bodyPr/>
                    <a:lstStyle/>
                    <a:p>
                      <a:pPr marL="0" lvl="0" indent="0" algn="ctr">
                        <a:lnSpc>
                          <a:spcPts val="2649"/>
                        </a:lnSpc>
                        <a:spcBef>
                          <a:spcPct val="0"/>
                        </a:spcBef>
                        <a:defRPr/>
                      </a:pPr>
                      <a:r>
                        <a:rPr lang="en-US" sz="2499">
                          <a:solidFill>
                            <a:srgbClr val="202354"/>
                          </a:solidFill>
                          <a:latin typeface="Days"/>
                        </a:rPr>
                        <a:t>Percentage</a:t>
                      </a:r>
                      <a:endParaRPr lang="en-US" sz="1100"/>
                    </a:p>
                  </a:txBody>
                  <a:tcPr marL="299753" marR="299753" marT="299753" marB="299753" anchor="ctr">
                    <a:lnL w="0" cap="flat" cmpd="sng" algn="ctr">
                      <a:solidFill>
                        <a:srgbClr val="A94D8D"/>
                      </a:solidFill>
                      <a:prstDash val="solid"/>
                      <a:round/>
                      <a:headEnd type="none" w="med" len="med"/>
                      <a:tailEnd type="none" w="med" len="med"/>
                    </a:lnL>
                    <a:lnR w="0" cap="flat" cmpd="sng" algn="ctr">
                      <a:solidFill>
                        <a:srgbClr val="A94D8D"/>
                      </a:solidFill>
                      <a:prstDash val="solid"/>
                      <a:round/>
                      <a:headEnd type="none" w="med" len="med"/>
                      <a:tailEnd type="none" w="med" len="med"/>
                    </a:lnR>
                    <a:lnT w="0" cap="flat" cmpd="sng" algn="ctr">
                      <a:solidFill>
                        <a:srgbClr val="A94D8D"/>
                      </a:solidFill>
                      <a:prstDash val="solid"/>
                      <a:round/>
                      <a:headEnd type="none" w="med" len="med"/>
                      <a:tailEnd type="none" w="med" len="med"/>
                    </a:lnT>
                    <a:lnB w="0" cap="flat" cmpd="sng" algn="ctr">
                      <a:solidFill>
                        <a:srgbClr val="A94D8D"/>
                      </a:solidFill>
                      <a:prstDash val="solid"/>
                      <a:round/>
                      <a:headEnd type="none" w="med" len="med"/>
                      <a:tailEnd type="none" w="med" len="med"/>
                    </a:lnB>
                    <a:solidFill>
                      <a:srgbClr val="F5F5F5"/>
                    </a:solidFill>
                  </a:tcPr>
                </a:tc>
                <a:tc>
                  <a:txBody>
                    <a:bodyPr/>
                    <a:lstStyle/>
                    <a:p>
                      <a:pPr marL="0" lvl="0" indent="0" algn="ctr">
                        <a:lnSpc>
                          <a:spcPts val="2649"/>
                        </a:lnSpc>
                        <a:spcBef>
                          <a:spcPct val="0"/>
                        </a:spcBef>
                        <a:defRPr/>
                      </a:pPr>
                      <a:r>
                        <a:rPr lang="en-US" sz="2499">
                          <a:solidFill>
                            <a:srgbClr val="202354"/>
                          </a:solidFill>
                          <a:latin typeface="Days"/>
                        </a:rPr>
                        <a:t>Expenses</a:t>
                      </a:r>
                      <a:endParaRPr lang="en-US" sz="1100"/>
                    </a:p>
                  </a:txBody>
                  <a:tcPr marL="299753" marR="299753" marT="299753" marB="299753" anchor="ctr">
                    <a:lnL w="0" cap="flat" cmpd="sng" algn="ctr">
                      <a:solidFill>
                        <a:srgbClr val="A94D8D"/>
                      </a:solidFill>
                      <a:prstDash val="solid"/>
                      <a:round/>
                      <a:headEnd type="none" w="med" len="med"/>
                      <a:tailEnd type="none" w="med" len="med"/>
                    </a:lnL>
                    <a:lnR w="0" cap="flat" cmpd="sng" algn="ctr">
                      <a:solidFill>
                        <a:srgbClr val="A94D8D"/>
                      </a:solidFill>
                      <a:prstDash val="solid"/>
                      <a:round/>
                      <a:headEnd type="none" w="med" len="med"/>
                      <a:tailEnd type="none" w="med" len="med"/>
                    </a:lnR>
                    <a:lnT w="0" cap="flat" cmpd="sng" algn="ctr">
                      <a:solidFill>
                        <a:srgbClr val="A94D8D"/>
                      </a:solidFill>
                      <a:prstDash val="solid"/>
                      <a:round/>
                      <a:headEnd type="none" w="med" len="med"/>
                      <a:tailEnd type="none" w="med" len="med"/>
                    </a:lnT>
                    <a:lnB w="0" cap="flat" cmpd="sng" algn="ctr">
                      <a:solidFill>
                        <a:srgbClr val="A94D8D"/>
                      </a:solidFill>
                      <a:prstDash val="solid"/>
                      <a:round/>
                      <a:headEnd type="none" w="med" len="med"/>
                      <a:tailEnd type="none" w="med" len="med"/>
                    </a:lnB>
                    <a:solidFill>
                      <a:srgbClr val="F5F5F5"/>
                    </a:solidFill>
                  </a:tcPr>
                </a:tc>
                <a:tc>
                  <a:txBody>
                    <a:bodyPr/>
                    <a:lstStyle/>
                    <a:p>
                      <a:pPr marL="0" lvl="0" indent="0" algn="ctr">
                        <a:lnSpc>
                          <a:spcPts val="2649"/>
                        </a:lnSpc>
                        <a:spcBef>
                          <a:spcPct val="0"/>
                        </a:spcBef>
                        <a:defRPr/>
                      </a:pPr>
                      <a:r>
                        <a:rPr lang="en-US" sz="2499">
                          <a:solidFill>
                            <a:srgbClr val="202354"/>
                          </a:solidFill>
                          <a:latin typeface="Days"/>
                        </a:rPr>
                        <a:t>Profit</a:t>
                      </a:r>
                      <a:endParaRPr lang="en-US" sz="1100"/>
                    </a:p>
                  </a:txBody>
                  <a:tcPr marL="299753" marR="299753" marT="299753" marB="299753" anchor="ctr">
                    <a:lnL w="0" cap="flat" cmpd="sng" algn="ctr">
                      <a:solidFill>
                        <a:srgbClr val="A94D8D"/>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5F5F5"/>
                    </a:solidFill>
                  </a:tcPr>
                </a:tc>
                <a:extLst>
                  <a:ext uri="{0D108BD9-81ED-4DB2-BD59-A6C34878D82A}">
                    <a16:rowId xmlns:a16="http://schemas.microsoft.com/office/drawing/2014/main" val="10000"/>
                  </a:ext>
                </a:extLst>
              </a:tr>
              <a:tr h="1435638">
                <a:tc>
                  <a:txBody>
                    <a:bodyPr/>
                    <a:lstStyle/>
                    <a:p>
                      <a:pPr marL="0" lvl="0" indent="0" algn="ctr">
                        <a:lnSpc>
                          <a:spcPts val="2303"/>
                        </a:lnSpc>
                        <a:spcBef>
                          <a:spcPct val="0"/>
                        </a:spcBef>
                        <a:defRPr/>
                      </a:pPr>
                      <a:r>
                        <a:rPr lang="en-US" sz="2173">
                          <a:solidFill>
                            <a:srgbClr val="202354"/>
                          </a:solidFill>
                          <a:latin typeface="Days"/>
                        </a:rPr>
                        <a:t>Project Proposal 1</a:t>
                      </a:r>
                      <a:endParaRPr lang="en-US" sz="1100"/>
                    </a:p>
                  </a:txBody>
                  <a:tcPr marL="299753" marR="299753" marT="299753" marB="299753" anchor="ctr">
                    <a:lnL w="0" cap="flat" cmpd="sng" algn="ctr">
                      <a:solidFill>
                        <a:srgbClr val="A94D8D"/>
                      </a:solidFill>
                      <a:prstDash val="solid"/>
                      <a:round/>
                      <a:headEnd type="none" w="med" len="med"/>
                      <a:tailEnd type="none" w="med" len="med"/>
                    </a:lnL>
                    <a:lnR w="0" cap="flat" cmpd="sng" algn="ctr">
                      <a:solidFill>
                        <a:srgbClr val="A94D8D"/>
                      </a:solidFill>
                      <a:prstDash val="solid"/>
                      <a:round/>
                      <a:headEnd type="none" w="med" len="med"/>
                      <a:tailEnd type="none" w="med" len="med"/>
                    </a:lnR>
                    <a:lnT w="0" cap="flat" cmpd="sng" algn="ctr">
                      <a:solidFill>
                        <a:srgbClr val="A94D8D"/>
                      </a:solidFill>
                      <a:prstDash val="solid"/>
                      <a:round/>
                      <a:headEnd type="none" w="med" len="med"/>
                      <a:tailEnd type="none" w="med" len="med"/>
                    </a:lnT>
                    <a:lnB w="0" cap="flat" cmpd="sng" algn="ctr">
                      <a:solidFill>
                        <a:srgbClr val="A94D8D"/>
                      </a:solidFill>
                      <a:prstDash val="solid"/>
                      <a:round/>
                      <a:headEnd type="none" w="med" len="med"/>
                      <a:tailEnd type="none" w="med" len="med"/>
                    </a:lnB>
                    <a:solidFill>
                      <a:srgbClr val="F5F5F5"/>
                    </a:solidFill>
                  </a:tcPr>
                </a:tc>
                <a:tc>
                  <a:txBody>
                    <a:bodyPr/>
                    <a:lstStyle/>
                    <a:p>
                      <a:pPr marL="0" lvl="0" indent="0" algn="ctr">
                        <a:lnSpc>
                          <a:spcPts val="2331"/>
                        </a:lnSpc>
                        <a:spcBef>
                          <a:spcPct val="0"/>
                        </a:spcBef>
                        <a:defRPr/>
                      </a:pPr>
                      <a:r>
                        <a:rPr lang="en-US" sz="2199">
                          <a:solidFill>
                            <a:srgbClr val="202354"/>
                          </a:solidFill>
                          <a:latin typeface="Open Sauce Medium"/>
                        </a:rPr>
                        <a:t>$77M</a:t>
                      </a:r>
                      <a:endParaRPr lang="en-US" sz="1100"/>
                    </a:p>
                  </a:txBody>
                  <a:tcPr marL="299753" marR="299753" marT="299753" marB="299753" anchor="ctr">
                    <a:lnL w="0" cap="flat" cmpd="sng" algn="ctr">
                      <a:solidFill>
                        <a:srgbClr val="A94D8D"/>
                      </a:solidFill>
                      <a:prstDash val="solid"/>
                      <a:round/>
                      <a:headEnd type="none" w="med" len="med"/>
                      <a:tailEnd type="none" w="med" len="med"/>
                    </a:lnL>
                    <a:lnR w="0" cap="flat" cmpd="sng" algn="ctr">
                      <a:solidFill>
                        <a:srgbClr val="A94D8D"/>
                      </a:solidFill>
                      <a:prstDash val="solid"/>
                      <a:round/>
                      <a:headEnd type="none" w="med" len="med"/>
                      <a:tailEnd type="none" w="med" len="med"/>
                    </a:lnR>
                    <a:lnT w="0" cap="flat" cmpd="sng" algn="ctr">
                      <a:solidFill>
                        <a:srgbClr val="A94D8D"/>
                      </a:solidFill>
                      <a:prstDash val="solid"/>
                      <a:round/>
                      <a:headEnd type="none" w="med" len="med"/>
                      <a:tailEnd type="none" w="med" len="med"/>
                    </a:lnT>
                    <a:lnB w="0" cap="flat" cmpd="sng" algn="ctr">
                      <a:solidFill>
                        <a:srgbClr val="A94D8D"/>
                      </a:solidFill>
                      <a:prstDash val="solid"/>
                      <a:round/>
                      <a:headEnd type="none" w="med" len="med"/>
                      <a:tailEnd type="none" w="med" len="med"/>
                    </a:lnB>
                    <a:solidFill>
                      <a:srgbClr val="F5F5F5"/>
                    </a:solidFill>
                  </a:tcPr>
                </a:tc>
                <a:tc>
                  <a:txBody>
                    <a:bodyPr/>
                    <a:lstStyle/>
                    <a:p>
                      <a:pPr marL="0" lvl="0" indent="0" algn="ctr">
                        <a:lnSpc>
                          <a:spcPts val="2331"/>
                        </a:lnSpc>
                        <a:spcBef>
                          <a:spcPct val="0"/>
                        </a:spcBef>
                        <a:defRPr/>
                      </a:pPr>
                      <a:r>
                        <a:rPr lang="en-US" sz="2199">
                          <a:solidFill>
                            <a:srgbClr val="202354"/>
                          </a:solidFill>
                          <a:latin typeface="Open Sauce Medium"/>
                        </a:rPr>
                        <a:t>55%</a:t>
                      </a:r>
                      <a:endParaRPr lang="en-US" sz="1100"/>
                    </a:p>
                  </a:txBody>
                  <a:tcPr marL="299753" marR="299753" marT="299753" marB="299753" anchor="ctr">
                    <a:lnL w="0" cap="flat" cmpd="sng" algn="ctr">
                      <a:solidFill>
                        <a:srgbClr val="A94D8D"/>
                      </a:solidFill>
                      <a:prstDash val="solid"/>
                      <a:round/>
                      <a:headEnd type="none" w="med" len="med"/>
                      <a:tailEnd type="none" w="med" len="med"/>
                    </a:lnL>
                    <a:lnR w="0" cap="flat" cmpd="sng" algn="ctr">
                      <a:solidFill>
                        <a:srgbClr val="A94D8D"/>
                      </a:solidFill>
                      <a:prstDash val="solid"/>
                      <a:round/>
                      <a:headEnd type="none" w="med" len="med"/>
                      <a:tailEnd type="none" w="med" len="med"/>
                    </a:lnR>
                    <a:lnT w="0" cap="flat" cmpd="sng" algn="ctr">
                      <a:solidFill>
                        <a:srgbClr val="A94D8D"/>
                      </a:solidFill>
                      <a:prstDash val="solid"/>
                      <a:round/>
                      <a:headEnd type="none" w="med" len="med"/>
                      <a:tailEnd type="none" w="med" len="med"/>
                    </a:lnT>
                    <a:lnB w="0" cap="flat" cmpd="sng" algn="ctr">
                      <a:solidFill>
                        <a:srgbClr val="A94D8D"/>
                      </a:solidFill>
                      <a:prstDash val="solid"/>
                      <a:round/>
                      <a:headEnd type="none" w="med" len="med"/>
                      <a:tailEnd type="none" w="med" len="med"/>
                    </a:lnB>
                    <a:solidFill>
                      <a:srgbClr val="F5F5F5"/>
                    </a:solidFill>
                  </a:tcPr>
                </a:tc>
                <a:tc>
                  <a:txBody>
                    <a:bodyPr/>
                    <a:lstStyle/>
                    <a:p>
                      <a:pPr marL="0" lvl="0" indent="0" algn="ctr">
                        <a:lnSpc>
                          <a:spcPts val="2331"/>
                        </a:lnSpc>
                        <a:spcBef>
                          <a:spcPct val="0"/>
                        </a:spcBef>
                        <a:defRPr/>
                      </a:pPr>
                      <a:r>
                        <a:rPr lang="en-US" sz="2199">
                          <a:solidFill>
                            <a:srgbClr val="202354"/>
                          </a:solidFill>
                          <a:latin typeface="Open Sauce Medium"/>
                        </a:rPr>
                        <a:t>$11M</a:t>
                      </a:r>
                      <a:endParaRPr lang="en-US" sz="1100"/>
                    </a:p>
                  </a:txBody>
                  <a:tcPr marL="299753" marR="299753" marT="299753" marB="299753" anchor="ctr">
                    <a:lnL w="0" cap="flat" cmpd="sng" algn="ctr">
                      <a:solidFill>
                        <a:srgbClr val="A94D8D"/>
                      </a:solidFill>
                      <a:prstDash val="solid"/>
                      <a:round/>
                      <a:headEnd type="none" w="med" len="med"/>
                      <a:tailEnd type="none" w="med" len="med"/>
                    </a:lnL>
                    <a:lnR w="0" cap="flat" cmpd="sng" algn="ctr">
                      <a:solidFill>
                        <a:srgbClr val="A94D8D"/>
                      </a:solidFill>
                      <a:prstDash val="solid"/>
                      <a:round/>
                      <a:headEnd type="none" w="med" len="med"/>
                      <a:tailEnd type="none" w="med" len="med"/>
                    </a:lnR>
                    <a:lnT w="0" cap="flat" cmpd="sng" algn="ctr">
                      <a:solidFill>
                        <a:srgbClr val="A94D8D"/>
                      </a:solidFill>
                      <a:prstDash val="solid"/>
                      <a:round/>
                      <a:headEnd type="none" w="med" len="med"/>
                      <a:tailEnd type="none" w="med" len="med"/>
                    </a:lnT>
                    <a:lnB w="0" cap="flat" cmpd="sng" algn="ctr">
                      <a:solidFill>
                        <a:srgbClr val="A94D8D"/>
                      </a:solidFill>
                      <a:prstDash val="solid"/>
                      <a:round/>
                      <a:headEnd type="none" w="med" len="med"/>
                      <a:tailEnd type="none" w="med" len="med"/>
                    </a:lnB>
                    <a:solidFill>
                      <a:srgbClr val="F5F5F5"/>
                    </a:solidFill>
                  </a:tcPr>
                </a:tc>
                <a:tc>
                  <a:txBody>
                    <a:bodyPr/>
                    <a:lstStyle/>
                    <a:p>
                      <a:pPr marL="0" lvl="0" indent="0" algn="ctr">
                        <a:lnSpc>
                          <a:spcPts val="2331"/>
                        </a:lnSpc>
                        <a:spcBef>
                          <a:spcPct val="0"/>
                        </a:spcBef>
                        <a:defRPr/>
                      </a:pPr>
                      <a:r>
                        <a:rPr lang="en-US" sz="2199">
                          <a:solidFill>
                            <a:srgbClr val="202354"/>
                          </a:solidFill>
                          <a:latin typeface="Open Sauce Medium"/>
                        </a:rPr>
                        <a:t>$66M</a:t>
                      </a:r>
                      <a:endParaRPr lang="en-US" sz="1100"/>
                    </a:p>
                  </a:txBody>
                  <a:tcPr marL="299753" marR="299753" marT="299753" marB="299753" anchor="ctr">
                    <a:lnL w="0" cap="flat" cmpd="sng" algn="ctr">
                      <a:solidFill>
                        <a:srgbClr val="A94D8D"/>
                      </a:solidFill>
                      <a:prstDash val="solid"/>
                      <a:round/>
                      <a:headEnd type="none" w="med" len="med"/>
                      <a:tailEnd type="none" w="med" len="med"/>
                    </a:lnL>
                    <a:lnR w="0" cap="flat" cmpd="sng" algn="ctr">
                      <a:solidFill>
                        <a:srgbClr val="A94D8D"/>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A94D8D"/>
                      </a:solidFill>
                      <a:prstDash val="solid"/>
                      <a:round/>
                      <a:headEnd type="none" w="med" len="med"/>
                      <a:tailEnd type="none" w="med" len="med"/>
                    </a:lnB>
                    <a:solidFill>
                      <a:srgbClr val="F5F5F5"/>
                    </a:solidFill>
                  </a:tcPr>
                </a:tc>
                <a:extLst>
                  <a:ext uri="{0D108BD9-81ED-4DB2-BD59-A6C34878D82A}">
                    <a16:rowId xmlns:a16="http://schemas.microsoft.com/office/drawing/2014/main" val="10001"/>
                  </a:ext>
                </a:extLst>
              </a:tr>
              <a:tr h="1394376">
                <a:tc>
                  <a:txBody>
                    <a:bodyPr/>
                    <a:lstStyle/>
                    <a:p>
                      <a:pPr marL="0" lvl="0" indent="0" algn="ctr">
                        <a:lnSpc>
                          <a:spcPts val="2303"/>
                        </a:lnSpc>
                        <a:spcBef>
                          <a:spcPct val="0"/>
                        </a:spcBef>
                        <a:defRPr/>
                      </a:pPr>
                      <a:r>
                        <a:rPr lang="en-US" sz="2173">
                          <a:solidFill>
                            <a:srgbClr val="202354"/>
                          </a:solidFill>
                          <a:latin typeface="Days"/>
                        </a:rPr>
                        <a:t>Project Proposal 2</a:t>
                      </a:r>
                      <a:endParaRPr lang="en-US" sz="1100"/>
                    </a:p>
                  </a:txBody>
                  <a:tcPr marL="299753" marR="299753" marT="299753" marB="299753" anchor="ctr">
                    <a:lnL w="0" cap="flat" cmpd="sng" algn="ctr">
                      <a:solidFill>
                        <a:srgbClr val="A94D8D"/>
                      </a:solidFill>
                      <a:prstDash val="solid"/>
                      <a:round/>
                      <a:headEnd type="none" w="med" len="med"/>
                      <a:tailEnd type="none" w="med" len="med"/>
                    </a:lnL>
                    <a:lnR w="0" cap="flat" cmpd="sng" algn="ctr">
                      <a:solidFill>
                        <a:srgbClr val="A94D8D"/>
                      </a:solidFill>
                      <a:prstDash val="solid"/>
                      <a:round/>
                      <a:headEnd type="none" w="med" len="med"/>
                      <a:tailEnd type="none" w="med" len="med"/>
                    </a:lnR>
                    <a:lnT w="0" cap="flat" cmpd="sng" algn="ctr">
                      <a:solidFill>
                        <a:srgbClr val="A94D8D"/>
                      </a:solidFill>
                      <a:prstDash val="solid"/>
                      <a:round/>
                      <a:headEnd type="none" w="med" len="med"/>
                      <a:tailEnd type="none" w="med" len="med"/>
                    </a:lnT>
                    <a:lnB w="0" cap="flat" cmpd="sng" algn="ctr">
                      <a:solidFill>
                        <a:srgbClr val="A94D8D"/>
                      </a:solidFill>
                      <a:prstDash val="solid"/>
                      <a:round/>
                      <a:headEnd type="none" w="med" len="med"/>
                      <a:tailEnd type="none" w="med" len="med"/>
                    </a:lnB>
                    <a:solidFill>
                      <a:srgbClr val="F5F5F5"/>
                    </a:solidFill>
                  </a:tcPr>
                </a:tc>
                <a:tc>
                  <a:txBody>
                    <a:bodyPr/>
                    <a:lstStyle/>
                    <a:p>
                      <a:pPr marL="0" lvl="0" indent="0" algn="ctr">
                        <a:lnSpc>
                          <a:spcPts val="2331"/>
                        </a:lnSpc>
                        <a:spcBef>
                          <a:spcPct val="0"/>
                        </a:spcBef>
                        <a:defRPr/>
                      </a:pPr>
                      <a:r>
                        <a:rPr lang="en-US" sz="2199">
                          <a:solidFill>
                            <a:srgbClr val="202354"/>
                          </a:solidFill>
                          <a:latin typeface="Open Sauce Medium"/>
                        </a:rPr>
                        <a:t>$55M</a:t>
                      </a:r>
                      <a:endParaRPr lang="en-US" sz="1100"/>
                    </a:p>
                  </a:txBody>
                  <a:tcPr marL="299753" marR="299753" marT="299753" marB="299753" anchor="ctr">
                    <a:lnL w="0" cap="flat" cmpd="sng" algn="ctr">
                      <a:solidFill>
                        <a:srgbClr val="A94D8D"/>
                      </a:solidFill>
                      <a:prstDash val="solid"/>
                      <a:round/>
                      <a:headEnd type="none" w="med" len="med"/>
                      <a:tailEnd type="none" w="med" len="med"/>
                    </a:lnL>
                    <a:lnR w="0" cap="flat" cmpd="sng" algn="ctr">
                      <a:solidFill>
                        <a:srgbClr val="A94D8D"/>
                      </a:solidFill>
                      <a:prstDash val="solid"/>
                      <a:round/>
                      <a:headEnd type="none" w="med" len="med"/>
                      <a:tailEnd type="none" w="med" len="med"/>
                    </a:lnR>
                    <a:lnT w="0" cap="flat" cmpd="sng" algn="ctr">
                      <a:solidFill>
                        <a:srgbClr val="A94D8D"/>
                      </a:solidFill>
                      <a:prstDash val="solid"/>
                      <a:round/>
                      <a:headEnd type="none" w="med" len="med"/>
                      <a:tailEnd type="none" w="med" len="med"/>
                    </a:lnT>
                    <a:lnB w="0" cap="flat" cmpd="sng" algn="ctr">
                      <a:solidFill>
                        <a:srgbClr val="A94D8D"/>
                      </a:solidFill>
                      <a:prstDash val="solid"/>
                      <a:round/>
                      <a:headEnd type="none" w="med" len="med"/>
                      <a:tailEnd type="none" w="med" len="med"/>
                    </a:lnB>
                    <a:solidFill>
                      <a:srgbClr val="F5F5F5"/>
                    </a:solidFill>
                  </a:tcPr>
                </a:tc>
                <a:tc>
                  <a:txBody>
                    <a:bodyPr/>
                    <a:lstStyle/>
                    <a:p>
                      <a:pPr marL="0" lvl="0" indent="0" algn="ctr">
                        <a:lnSpc>
                          <a:spcPts val="2331"/>
                        </a:lnSpc>
                        <a:spcBef>
                          <a:spcPct val="0"/>
                        </a:spcBef>
                        <a:defRPr/>
                      </a:pPr>
                      <a:r>
                        <a:rPr lang="en-US" sz="2199">
                          <a:solidFill>
                            <a:srgbClr val="202354"/>
                          </a:solidFill>
                          <a:latin typeface="Open Sauce Medium"/>
                        </a:rPr>
                        <a:t>77%</a:t>
                      </a:r>
                      <a:endParaRPr lang="en-US" sz="1100"/>
                    </a:p>
                  </a:txBody>
                  <a:tcPr marL="299753" marR="299753" marT="299753" marB="299753" anchor="ctr">
                    <a:lnL w="0" cap="flat" cmpd="sng" algn="ctr">
                      <a:solidFill>
                        <a:srgbClr val="A94D8D"/>
                      </a:solidFill>
                      <a:prstDash val="solid"/>
                      <a:round/>
                      <a:headEnd type="none" w="med" len="med"/>
                      <a:tailEnd type="none" w="med" len="med"/>
                    </a:lnL>
                    <a:lnR w="0" cap="flat" cmpd="sng" algn="ctr">
                      <a:solidFill>
                        <a:srgbClr val="A94D8D"/>
                      </a:solidFill>
                      <a:prstDash val="solid"/>
                      <a:round/>
                      <a:headEnd type="none" w="med" len="med"/>
                      <a:tailEnd type="none" w="med" len="med"/>
                    </a:lnR>
                    <a:lnT w="0" cap="flat" cmpd="sng" algn="ctr">
                      <a:solidFill>
                        <a:srgbClr val="A94D8D"/>
                      </a:solidFill>
                      <a:prstDash val="solid"/>
                      <a:round/>
                      <a:headEnd type="none" w="med" len="med"/>
                      <a:tailEnd type="none" w="med" len="med"/>
                    </a:lnT>
                    <a:lnB w="0" cap="flat" cmpd="sng" algn="ctr">
                      <a:solidFill>
                        <a:srgbClr val="A94D8D"/>
                      </a:solidFill>
                      <a:prstDash val="solid"/>
                      <a:round/>
                      <a:headEnd type="none" w="med" len="med"/>
                      <a:tailEnd type="none" w="med" len="med"/>
                    </a:lnB>
                    <a:solidFill>
                      <a:srgbClr val="F5F5F5"/>
                    </a:solidFill>
                  </a:tcPr>
                </a:tc>
                <a:tc>
                  <a:txBody>
                    <a:bodyPr/>
                    <a:lstStyle/>
                    <a:p>
                      <a:pPr marL="0" lvl="0" indent="0" algn="ctr">
                        <a:lnSpc>
                          <a:spcPts val="2331"/>
                        </a:lnSpc>
                        <a:spcBef>
                          <a:spcPct val="0"/>
                        </a:spcBef>
                        <a:defRPr/>
                      </a:pPr>
                      <a:r>
                        <a:rPr lang="en-US" sz="2199">
                          <a:solidFill>
                            <a:srgbClr val="202354"/>
                          </a:solidFill>
                          <a:latin typeface="Open Sauce Medium"/>
                        </a:rPr>
                        <a:t>$10M</a:t>
                      </a:r>
                      <a:endParaRPr lang="en-US" sz="1100"/>
                    </a:p>
                  </a:txBody>
                  <a:tcPr marL="299753" marR="299753" marT="299753" marB="299753" anchor="ctr">
                    <a:lnL w="0" cap="flat" cmpd="sng" algn="ctr">
                      <a:solidFill>
                        <a:srgbClr val="A94D8D"/>
                      </a:solidFill>
                      <a:prstDash val="solid"/>
                      <a:round/>
                      <a:headEnd type="none" w="med" len="med"/>
                      <a:tailEnd type="none" w="med" len="med"/>
                    </a:lnL>
                    <a:lnR w="0" cap="flat" cmpd="sng" algn="ctr">
                      <a:solidFill>
                        <a:srgbClr val="A94D8D"/>
                      </a:solidFill>
                      <a:prstDash val="solid"/>
                      <a:round/>
                      <a:headEnd type="none" w="med" len="med"/>
                      <a:tailEnd type="none" w="med" len="med"/>
                    </a:lnR>
                    <a:lnT w="0" cap="flat" cmpd="sng" algn="ctr">
                      <a:solidFill>
                        <a:srgbClr val="A94D8D"/>
                      </a:solidFill>
                      <a:prstDash val="solid"/>
                      <a:round/>
                      <a:headEnd type="none" w="med" len="med"/>
                      <a:tailEnd type="none" w="med" len="med"/>
                    </a:lnT>
                    <a:lnB w="0" cap="flat" cmpd="sng" algn="ctr">
                      <a:solidFill>
                        <a:srgbClr val="A94D8D"/>
                      </a:solidFill>
                      <a:prstDash val="solid"/>
                      <a:round/>
                      <a:headEnd type="none" w="med" len="med"/>
                      <a:tailEnd type="none" w="med" len="med"/>
                    </a:lnB>
                    <a:solidFill>
                      <a:srgbClr val="F5F5F5"/>
                    </a:solidFill>
                  </a:tcPr>
                </a:tc>
                <a:tc>
                  <a:txBody>
                    <a:bodyPr/>
                    <a:lstStyle/>
                    <a:p>
                      <a:pPr marL="0" lvl="0" indent="0" algn="ctr">
                        <a:lnSpc>
                          <a:spcPts val="2331"/>
                        </a:lnSpc>
                        <a:spcBef>
                          <a:spcPct val="0"/>
                        </a:spcBef>
                        <a:defRPr/>
                      </a:pPr>
                      <a:r>
                        <a:rPr lang="en-US" sz="2199">
                          <a:solidFill>
                            <a:srgbClr val="202354"/>
                          </a:solidFill>
                          <a:latin typeface="Open Sauce Medium"/>
                        </a:rPr>
                        <a:t>$88M</a:t>
                      </a:r>
                      <a:endParaRPr lang="en-US" sz="1100"/>
                    </a:p>
                  </a:txBody>
                  <a:tcPr marL="299753" marR="299753" marT="299753" marB="299753" anchor="ctr">
                    <a:lnL w="0" cap="flat" cmpd="sng" algn="ctr">
                      <a:solidFill>
                        <a:srgbClr val="A94D8D"/>
                      </a:solidFill>
                      <a:prstDash val="solid"/>
                      <a:round/>
                      <a:headEnd type="none" w="med" len="med"/>
                      <a:tailEnd type="none" w="med" len="med"/>
                    </a:lnL>
                    <a:lnR w="0" cap="flat" cmpd="sng" algn="ctr">
                      <a:solidFill>
                        <a:srgbClr val="A94D8D"/>
                      </a:solidFill>
                      <a:prstDash val="solid"/>
                      <a:round/>
                      <a:headEnd type="none" w="med" len="med"/>
                      <a:tailEnd type="none" w="med" len="med"/>
                    </a:lnR>
                    <a:lnT w="0" cap="flat" cmpd="sng" algn="ctr">
                      <a:solidFill>
                        <a:srgbClr val="A94D8D"/>
                      </a:solidFill>
                      <a:prstDash val="solid"/>
                      <a:round/>
                      <a:headEnd type="none" w="med" len="med"/>
                      <a:tailEnd type="none" w="med" len="med"/>
                    </a:lnT>
                    <a:lnB w="0" cap="flat" cmpd="sng" algn="ctr">
                      <a:solidFill>
                        <a:srgbClr val="A94D8D"/>
                      </a:solidFill>
                      <a:prstDash val="solid"/>
                      <a:round/>
                      <a:headEnd type="none" w="med" len="med"/>
                      <a:tailEnd type="none" w="med" len="med"/>
                    </a:lnB>
                    <a:solidFill>
                      <a:srgbClr val="F5F5F5"/>
                    </a:solidFill>
                  </a:tcPr>
                </a:tc>
                <a:extLst>
                  <a:ext uri="{0D108BD9-81ED-4DB2-BD59-A6C34878D82A}">
                    <a16:rowId xmlns:a16="http://schemas.microsoft.com/office/drawing/2014/main" val="10002"/>
                  </a:ext>
                </a:extLst>
              </a:tr>
              <a:tr h="1394376">
                <a:tc>
                  <a:txBody>
                    <a:bodyPr/>
                    <a:lstStyle/>
                    <a:p>
                      <a:pPr marL="0" lvl="0" indent="0" algn="ctr">
                        <a:lnSpc>
                          <a:spcPts val="2303"/>
                        </a:lnSpc>
                        <a:spcBef>
                          <a:spcPct val="0"/>
                        </a:spcBef>
                        <a:defRPr/>
                      </a:pPr>
                      <a:r>
                        <a:rPr lang="en-US" sz="2173">
                          <a:solidFill>
                            <a:srgbClr val="202354"/>
                          </a:solidFill>
                          <a:latin typeface="Days"/>
                        </a:rPr>
                        <a:t>Project Proposal 3</a:t>
                      </a:r>
                      <a:endParaRPr lang="en-US" sz="1100"/>
                    </a:p>
                  </a:txBody>
                  <a:tcPr marL="299753" marR="299753" marT="299753" marB="299753" anchor="ctr">
                    <a:lnL w="0" cap="flat" cmpd="sng" algn="ctr">
                      <a:solidFill>
                        <a:srgbClr val="A94D8D"/>
                      </a:solidFill>
                      <a:prstDash val="solid"/>
                      <a:round/>
                      <a:headEnd type="none" w="med" len="med"/>
                      <a:tailEnd type="none" w="med" len="med"/>
                    </a:lnL>
                    <a:lnR w="0" cap="flat" cmpd="sng" algn="ctr">
                      <a:solidFill>
                        <a:srgbClr val="A94D8D"/>
                      </a:solidFill>
                      <a:prstDash val="solid"/>
                      <a:round/>
                      <a:headEnd type="none" w="med" len="med"/>
                      <a:tailEnd type="none" w="med" len="med"/>
                    </a:lnR>
                    <a:lnT w="0" cap="flat" cmpd="sng" algn="ctr">
                      <a:solidFill>
                        <a:srgbClr val="A94D8D"/>
                      </a:solidFill>
                      <a:prstDash val="solid"/>
                      <a:round/>
                      <a:headEnd type="none" w="med" len="med"/>
                      <a:tailEnd type="none" w="med" len="med"/>
                    </a:lnT>
                    <a:lnB w="0" cap="flat" cmpd="sng" algn="ctr">
                      <a:solidFill>
                        <a:srgbClr val="A94D8D"/>
                      </a:solidFill>
                      <a:prstDash val="solid"/>
                      <a:round/>
                      <a:headEnd type="none" w="med" len="med"/>
                      <a:tailEnd type="none" w="med" len="med"/>
                    </a:lnB>
                    <a:solidFill>
                      <a:srgbClr val="F5F5F5"/>
                    </a:solidFill>
                  </a:tcPr>
                </a:tc>
                <a:tc>
                  <a:txBody>
                    <a:bodyPr/>
                    <a:lstStyle/>
                    <a:p>
                      <a:pPr marL="0" lvl="0" indent="0" algn="ctr">
                        <a:lnSpc>
                          <a:spcPts val="2331"/>
                        </a:lnSpc>
                        <a:spcBef>
                          <a:spcPct val="0"/>
                        </a:spcBef>
                        <a:defRPr/>
                      </a:pPr>
                      <a:r>
                        <a:rPr lang="en-US" sz="2199">
                          <a:solidFill>
                            <a:srgbClr val="202354"/>
                          </a:solidFill>
                          <a:latin typeface="Open Sauce Medium"/>
                        </a:rPr>
                        <a:t>$99M</a:t>
                      </a:r>
                      <a:endParaRPr lang="en-US" sz="1100"/>
                    </a:p>
                  </a:txBody>
                  <a:tcPr marL="299753" marR="299753" marT="299753" marB="299753" anchor="ctr">
                    <a:lnL w="0" cap="flat" cmpd="sng" algn="ctr">
                      <a:solidFill>
                        <a:srgbClr val="A94D8D"/>
                      </a:solidFill>
                      <a:prstDash val="solid"/>
                      <a:round/>
                      <a:headEnd type="none" w="med" len="med"/>
                      <a:tailEnd type="none" w="med" len="med"/>
                    </a:lnL>
                    <a:lnR w="0" cap="flat" cmpd="sng" algn="ctr">
                      <a:solidFill>
                        <a:srgbClr val="A94D8D"/>
                      </a:solidFill>
                      <a:prstDash val="solid"/>
                      <a:round/>
                      <a:headEnd type="none" w="med" len="med"/>
                      <a:tailEnd type="none" w="med" len="med"/>
                    </a:lnR>
                    <a:lnT w="0" cap="flat" cmpd="sng" algn="ctr">
                      <a:solidFill>
                        <a:srgbClr val="A94D8D"/>
                      </a:solidFill>
                      <a:prstDash val="solid"/>
                      <a:round/>
                      <a:headEnd type="none" w="med" len="med"/>
                      <a:tailEnd type="none" w="med" len="med"/>
                    </a:lnT>
                    <a:lnB w="0" cap="flat" cmpd="sng" algn="ctr">
                      <a:solidFill>
                        <a:srgbClr val="A94D8D"/>
                      </a:solidFill>
                      <a:prstDash val="solid"/>
                      <a:round/>
                      <a:headEnd type="none" w="med" len="med"/>
                      <a:tailEnd type="none" w="med" len="med"/>
                    </a:lnB>
                    <a:solidFill>
                      <a:srgbClr val="F5F5F5"/>
                    </a:solidFill>
                  </a:tcPr>
                </a:tc>
                <a:tc>
                  <a:txBody>
                    <a:bodyPr/>
                    <a:lstStyle/>
                    <a:p>
                      <a:pPr marL="0" lvl="0" indent="0" algn="ctr">
                        <a:lnSpc>
                          <a:spcPts val="2331"/>
                        </a:lnSpc>
                        <a:spcBef>
                          <a:spcPct val="0"/>
                        </a:spcBef>
                        <a:defRPr/>
                      </a:pPr>
                      <a:r>
                        <a:rPr lang="en-US" sz="2199">
                          <a:solidFill>
                            <a:srgbClr val="202354"/>
                          </a:solidFill>
                          <a:latin typeface="Open Sauce Medium"/>
                        </a:rPr>
                        <a:t>99%</a:t>
                      </a:r>
                      <a:endParaRPr lang="en-US" sz="1100"/>
                    </a:p>
                  </a:txBody>
                  <a:tcPr marL="299753" marR="299753" marT="299753" marB="299753" anchor="ctr">
                    <a:lnL w="0" cap="flat" cmpd="sng" algn="ctr">
                      <a:solidFill>
                        <a:srgbClr val="A94D8D"/>
                      </a:solidFill>
                      <a:prstDash val="solid"/>
                      <a:round/>
                      <a:headEnd type="none" w="med" len="med"/>
                      <a:tailEnd type="none" w="med" len="med"/>
                    </a:lnL>
                    <a:lnR w="0" cap="flat" cmpd="sng" algn="ctr">
                      <a:solidFill>
                        <a:srgbClr val="A94D8D"/>
                      </a:solidFill>
                      <a:prstDash val="solid"/>
                      <a:round/>
                      <a:headEnd type="none" w="med" len="med"/>
                      <a:tailEnd type="none" w="med" len="med"/>
                    </a:lnR>
                    <a:lnT w="0" cap="flat" cmpd="sng" algn="ctr">
                      <a:solidFill>
                        <a:srgbClr val="A94D8D"/>
                      </a:solidFill>
                      <a:prstDash val="solid"/>
                      <a:round/>
                      <a:headEnd type="none" w="med" len="med"/>
                      <a:tailEnd type="none" w="med" len="med"/>
                    </a:lnT>
                    <a:lnB w="0" cap="flat" cmpd="sng" algn="ctr">
                      <a:solidFill>
                        <a:srgbClr val="A94D8D"/>
                      </a:solidFill>
                      <a:prstDash val="solid"/>
                      <a:round/>
                      <a:headEnd type="none" w="med" len="med"/>
                      <a:tailEnd type="none" w="med" len="med"/>
                    </a:lnB>
                    <a:solidFill>
                      <a:srgbClr val="F5F5F5"/>
                    </a:solidFill>
                  </a:tcPr>
                </a:tc>
                <a:tc>
                  <a:txBody>
                    <a:bodyPr/>
                    <a:lstStyle/>
                    <a:p>
                      <a:pPr marL="0" lvl="0" indent="0" algn="ctr">
                        <a:lnSpc>
                          <a:spcPts val="2331"/>
                        </a:lnSpc>
                        <a:spcBef>
                          <a:spcPct val="0"/>
                        </a:spcBef>
                        <a:defRPr/>
                      </a:pPr>
                      <a:r>
                        <a:rPr lang="en-US" sz="2199">
                          <a:solidFill>
                            <a:srgbClr val="202354"/>
                          </a:solidFill>
                          <a:latin typeface="Open Sauce Medium"/>
                        </a:rPr>
                        <a:t>$12M</a:t>
                      </a:r>
                      <a:endParaRPr lang="en-US" sz="1100"/>
                    </a:p>
                  </a:txBody>
                  <a:tcPr marL="299753" marR="299753" marT="299753" marB="299753" anchor="ctr">
                    <a:lnL w="0" cap="flat" cmpd="sng" algn="ctr">
                      <a:solidFill>
                        <a:srgbClr val="A94D8D"/>
                      </a:solidFill>
                      <a:prstDash val="solid"/>
                      <a:round/>
                      <a:headEnd type="none" w="med" len="med"/>
                      <a:tailEnd type="none" w="med" len="med"/>
                    </a:lnL>
                    <a:lnR w="0" cap="flat" cmpd="sng" algn="ctr">
                      <a:solidFill>
                        <a:srgbClr val="A94D8D"/>
                      </a:solidFill>
                      <a:prstDash val="solid"/>
                      <a:round/>
                      <a:headEnd type="none" w="med" len="med"/>
                      <a:tailEnd type="none" w="med" len="med"/>
                    </a:lnR>
                    <a:lnT w="0" cap="flat" cmpd="sng" algn="ctr">
                      <a:solidFill>
                        <a:srgbClr val="A94D8D"/>
                      </a:solidFill>
                      <a:prstDash val="solid"/>
                      <a:round/>
                      <a:headEnd type="none" w="med" len="med"/>
                      <a:tailEnd type="none" w="med" len="med"/>
                    </a:lnT>
                    <a:lnB w="0" cap="flat" cmpd="sng" algn="ctr">
                      <a:solidFill>
                        <a:srgbClr val="A94D8D"/>
                      </a:solidFill>
                      <a:prstDash val="solid"/>
                      <a:round/>
                      <a:headEnd type="none" w="med" len="med"/>
                      <a:tailEnd type="none" w="med" len="med"/>
                    </a:lnB>
                    <a:solidFill>
                      <a:srgbClr val="F5F5F5"/>
                    </a:solidFill>
                  </a:tcPr>
                </a:tc>
                <a:tc>
                  <a:txBody>
                    <a:bodyPr/>
                    <a:lstStyle/>
                    <a:p>
                      <a:pPr marL="0" lvl="0" indent="0" algn="ctr">
                        <a:lnSpc>
                          <a:spcPts val="2331"/>
                        </a:lnSpc>
                        <a:spcBef>
                          <a:spcPct val="0"/>
                        </a:spcBef>
                        <a:defRPr/>
                      </a:pPr>
                      <a:r>
                        <a:rPr lang="en-US" sz="2199">
                          <a:solidFill>
                            <a:srgbClr val="202354"/>
                          </a:solidFill>
                          <a:latin typeface="Open Sauce Medium"/>
                        </a:rPr>
                        <a:t>$100M</a:t>
                      </a:r>
                      <a:endParaRPr lang="en-US" sz="1100"/>
                    </a:p>
                  </a:txBody>
                  <a:tcPr marL="299753" marR="299753" marT="299753" marB="299753" anchor="ctr">
                    <a:lnL w="0" cap="flat" cmpd="sng" algn="ctr">
                      <a:solidFill>
                        <a:srgbClr val="A94D8D"/>
                      </a:solidFill>
                      <a:prstDash val="solid"/>
                      <a:round/>
                      <a:headEnd type="none" w="med" len="med"/>
                      <a:tailEnd type="none" w="med" len="med"/>
                    </a:lnL>
                    <a:lnR w="0" cap="flat" cmpd="sng" algn="ctr">
                      <a:solidFill>
                        <a:srgbClr val="A94D8D"/>
                      </a:solidFill>
                      <a:prstDash val="solid"/>
                      <a:round/>
                      <a:headEnd type="none" w="med" len="med"/>
                      <a:tailEnd type="none" w="med" len="med"/>
                    </a:lnR>
                    <a:lnT w="0" cap="flat" cmpd="sng" algn="ctr">
                      <a:solidFill>
                        <a:srgbClr val="A94D8D"/>
                      </a:solidFill>
                      <a:prstDash val="solid"/>
                      <a:round/>
                      <a:headEnd type="none" w="med" len="med"/>
                      <a:tailEnd type="none" w="med" len="med"/>
                    </a:lnT>
                    <a:lnB w="0" cap="flat" cmpd="sng" algn="ctr">
                      <a:solidFill>
                        <a:srgbClr val="A94D8D"/>
                      </a:solidFill>
                      <a:prstDash val="solid"/>
                      <a:round/>
                      <a:headEnd type="none" w="med" len="med"/>
                      <a:tailEnd type="none" w="med" len="med"/>
                    </a:lnB>
                    <a:solidFill>
                      <a:srgbClr val="F5F5F5"/>
                    </a:solidFill>
                  </a:tcPr>
                </a:tc>
                <a:extLst>
                  <a:ext uri="{0D108BD9-81ED-4DB2-BD59-A6C34878D82A}">
                    <a16:rowId xmlns:a16="http://schemas.microsoft.com/office/drawing/2014/main" val="10003"/>
                  </a:ext>
                </a:extLst>
              </a:tr>
            </a:tbl>
          </a:graphicData>
        </a:graphic>
      </p:graphicFrame>
      <p:sp>
        <p:nvSpPr>
          <p:cNvPr id="4" name="TextBox 4"/>
          <p:cNvSpPr txBox="1"/>
          <p:nvPr/>
        </p:nvSpPr>
        <p:spPr>
          <a:xfrm>
            <a:off x="3422550" y="1585492"/>
            <a:ext cx="11442900" cy="1009650"/>
          </a:xfrm>
          <a:prstGeom prst="rect">
            <a:avLst/>
          </a:prstGeom>
        </p:spPr>
        <p:txBody>
          <a:bodyPr lIns="0" tIns="0" rIns="0" bIns="0" rtlCol="0" anchor="t">
            <a:spAutoFit/>
          </a:bodyPr>
          <a:lstStyle/>
          <a:p>
            <a:pPr algn="ctr">
              <a:lnSpc>
                <a:spcPts val="7920"/>
              </a:lnSpc>
            </a:pPr>
            <a:r>
              <a:rPr lang="en-US" sz="6600" spc="666">
                <a:solidFill>
                  <a:srgbClr val="FFFFFF"/>
                </a:solidFill>
                <a:latin typeface="Open Sauce Medium"/>
              </a:rPr>
              <a:t>BUDGET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a:stretch>
          </a:blipFill>
        </p:spPr>
        <p:txBody>
          <a:bodyPr/>
          <a:lstStyle/>
          <a:p>
            <a:endParaRPr lang="en-IN"/>
          </a:p>
        </p:txBody>
      </p:sp>
      <p:sp>
        <p:nvSpPr>
          <p:cNvPr id="3" name="Freeform 3"/>
          <p:cNvSpPr/>
          <p:nvPr/>
        </p:nvSpPr>
        <p:spPr>
          <a:xfrm>
            <a:off x="2387967" y="1028700"/>
            <a:ext cx="324049" cy="402318"/>
          </a:xfrm>
          <a:custGeom>
            <a:avLst/>
            <a:gdLst/>
            <a:ahLst/>
            <a:cxnLst/>
            <a:rect l="l" t="t" r="r" b="b"/>
            <a:pathLst>
              <a:path w="324049" h="402318">
                <a:moveTo>
                  <a:pt x="0" y="0"/>
                </a:moveTo>
                <a:lnTo>
                  <a:pt x="324049" y="0"/>
                </a:lnTo>
                <a:lnTo>
                  <a:pt x="324049" y="402318"/>
                </a:lnTo>
                <a:lnTo>
                  <a:pt x="0" y="4023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TextBox 4"/>
          <p:cNvSpPr txBox="1"/>
          <p:nvPr/>
        </p:nvSpPr>
        <p:spPr>
          <a:xfrm>
            <a:off x="2959861" y="971550"/>
            <a:ext cx="3184003" cy="479111"/>
          </a:xfrm>
          <a:prstGeom prst="rect">
            <a:avLst/>
          </a:prstGeom>
        </p:spPr>
        <p:txBody>
          <a:bodyPr lIns="0" tIns="0" rIns="0" bIns="0" rtlCol="0" anchor="t">
            <a:spAutoFit/>
          </a:bodyPr>
          <a:lstStyle/>
          <a:p>
            <a:pPr>
              <a:lnSpc>
                <a:spcPts val="3068"/>
              </a:lnSpc>
            </a:pPr>
            <a:r>
              <a:rPr lang="en-US" sz="2789" spc="209">
                <a:solidFill>
                  <a:srgbClr val="FFFFFF"/>
                </a:solidFill>
                <a:latin typeface="Agrandir Narrow Bold"/>
              </a:rPr>
              <a:t>Tech company</a:t>
            </a:r>
          </a:p>
        </p:txBody>
      </p:sp>
      <p:sp>
        <p:nvSpPr>
          <p:cNvPr id="5" name="TextBox 5"/>
          <p:cNvSpPr txBox="1"/>
          <p:nvPr/>
        </p:nvSpPr>
        <p:spPr>
          <a:xfrm rot="-5400000">
            <a:off x="-1151592" y="7078008"/>
            <a:ext cx="4081819" cy="278765"/>
          </a:xfrm>
          <a:prstGeom prst="rect">
            <a:avLst/>
          </a:prstGeom>
        </p:spPr>
        <p:txBody>
          <a:bodyPr lIns="0" tIns="0" rIns="0" bIns="0" rtlCol="0" anchor="t">
            <a:spAutoFit/>
          </a:bodyPr>
          <a:lstStyle/>
          <a:p>
            <a:pPr>
              <a:lnSpc>
                <a:spcPts val="1870"/>
              </a:lnSpc>
            </a:pPr>
            <a:r>
              <a:rPr lang="en-US" sz="1700" spc="144">
                <a:solidFill>
                  <a:srgbClr val="FFFFFF"/>
                </a:solidFill>
                <a:latin typeface="Agrandir Narrow Bold"/>
              </a:rPr>
              <a:t>www.reallygreatsite.com</a:t>
            </a:r>
          </a:p>
        </p:txBody>
      </p:sp>
      <p:sp>
        <p:nvSpPr>
          <p:cNvPr id="6" name="AutoShape 6"/>
          <p:cNvSpPr/>
          <p:nvPr/>
        </p:nvSpPr>
        <p:spPr>
          <a:xfrm flipV="1">
            <a:off x="1637793" y="-386531"/>
            <a:ext cx="0" cy="11126024"/>
          </a:xfrm>
          <a:prstGeom prst="line">
            <a:avLst/>
          </a:prstGeom>
          <a:ln w="38100" cap="flat">
            <a:solidFill>
              <a:srgbClr val="F5F5F5"/>
            </a:solidFill>
            <a:prstDash val="solid"/>
            <a:headEnd type="none" w="sm" len="sm"/>
            <a:tailEnd type="none" w="sm" len="sm"/>
          </a:ln>
        </p:spPr>
        <p:txBody>
          <a:bodyPr/>
          <a:lstStyle/>
          <a:p>
            <a:endParaRPr lang="en-IN"/>
          </a:p>
        </p:txBody>
      </p:sp>
      <p:sp>
        <p:nvSpPr>
          <p:cNvPr id="7" name="Freeform 7"/>
          <p:cNvSpPr/>
          <p:nvPr/>
        </p:nvSpPr>
        <p:spPr>
          <a:xfrm>
            <a:off x="16080422" y="5143500"/>
            <a:ext cx="542617" cy="542617"/>
          </a:xfrm>
          <a:custGeom>
            <a:avLst/>
            <a:gdLst/>
            <a:ahLst/>
            <a:cxnLst/>
            <a:rect l="l" t="t" r="r" b="b"/>
            <a:pathLst>
              <a:path w="542617" h="542617">
                <a:moveTo>
                  <a:pt x="0" y="0"/>
                </a:moveTo>
                <a:lnTo>
                  <a:pt x="542618" y="0"/>
                </a:lnTo>
                <a:lnTo>
                  <a:pt x="542618" y="542617"/>
                </a:lnTo>
                <a:lnTo>
                  <a:pt x="0" y="5426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8" name="Freeform 8"/>
          <p:cNvSpPr/>
          <p:nvPr/>
        </p:nvSpPr>
        <p:spPr>
          <a:xfrm>
            <a:off x="16194215" y="5244875"/>
            <a:ext cx="326853" cy="328046"/>
          </a:xfrm>
          <a:custGeom>
            <a:avLst/>
            <a:gdLst/>
            <a:ahLst/>
            <a:cxnLst/>
            <a:rect l="l" t="t" r="r" b="b"/>
            <a:pathLst>
              <a:path w="326853" h="328046">
                <a:moveTo>
                  <a:pt x="0" y="0"/>
                </a:moveTo>
                <a:lnTo>
                  <a:pt x="326853" y="0"/>
                </a:lnTo>
                <a:lnTo>
                  <a:pt x="326853" y="328046"/>
                </a:lnTo>
                <a:lnTo>
                  <a:pt x="0" y="3280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9" name="Freeform 9"/>
          <p:cNvSpPr/>
          <p:nvPr/>
        </p:nvSpPr>
        <p:spPr>
          <a:xfrm>
            <a:off x="16080422" y="6693186"/>
            <a:ext cx="542617" cy="542617"/>
          </a:xfrm>
          <a:custGeom>
            <a:avLst/>
            <a:gdLst/>
            <a:ahLst/>
            <a:cxnLst/>
            <a:rect l="l" t="t" r="r" b="b"/>
            <a:pathLst>
              <a:path w="542617" h="542617">
                <a:moveTo>
                  <a:pt x="0" y="0"/>
                </a:moveTo>
                <a:lnTo>
                  <a:pt x="542618" y="0"/>
                </a:lnTo>
                <a:lnTo>
                  <a:pt x="542618" y="542617"/>
                </a:lnTo>
                <a:lnTo>
                  <a:pt x="0" y="5426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0" name="Freeform 10"/>
          <p:cNvSpPr/>
          <p:nvPr/>
        </p:nvSpPr>
        <p:spPr>
          <a:xfrm>
            <a:off x="16241926" y="6784773"/>
            <a:ext cx="261943" cy="359442"/>
          </a:xfrm>
          <a:custGeom>
            <a:avLst/>
            <a:gdLst/>
            <a:ahLst/>
            <a:cxnLst/>
            <a:rect l="l" t="t" r="r" b="b"/>
            <a:pathLst>
              <a:path w="261943" h="359442">
                <a:moveTo>
                  <a:pt x="0" y="0"/>
                </a:moveTo>
                <a:lnTo>
                  <a:pt x="261943" y="0"/>
                </a:lnTo>
                <a:lnTo>
                  <a:pt x="261943" y="359442"/>
                </a:lnTo>
                <a:lnTo>
                  <a:pt x="0" y="35944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11" name="Freeform 11"/>
          <p:cNvSpPr/>
          <p:nvPr/>
        </p:nvSpPr>
        <p:spPr>
          <a:xfrm>
            <a:off x="16080422" y="5902918"/>
            <a:ext cx="542617" cy="542617"/>
          </a:xfrm>
          <a:custGeom>
            <a:avLst/>
            <a:gdLst/>
            <a:ahLst/>
            <a:cxnLst/>
            <a:rect l="l" t="t" r="r" b="b"/>
            <a:pathLst>
              <a:path w="542617" h="542617">
                <a:moveTo>
                  <a:pt x="0" y="0"/>
                </a:moveTo>
                <a:lnTo>
                  <a:pt x="542618" y="0"/>
                </a:lnTo>
                <a:lnTo>
                  <a:pt x="542618" y="542618"/>
                </a:lnTo>
                <a:lnTo>
                  <a:pt x="0" y="5426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2" name="Freeform 12"/>
          <p:cNvSpPr/>
          <p:nvPr/>
        </p:nvSpPr>
        <p:spPr>
          <a:xfrm>
            <a:off x="16198118" y="6056085"/>
            <a:ext cx="307226" cy="236284"/>
          </a:xfrm>
          <a:custGeom>
            <a:avLst/>
            <a:gdLst/>
            <a:ahLst/>
            <a:cxnLst/>
            <a:rect l="l" t="t" r="r" b="b"/>
            <a:pathLst>
              <a:path w="307226" h="236284">
                <a:moveTo>
                  <a:pt x="0" y="0"/>
                </a:moveTo>
                <a:lnTo>
                  <a:pt x="307226" y="0"/>
                </a:lnTo>
                <a:lnTo>
                  <a:pt x="307226" y="236284"/>
                </a:lnTo>
                <a:lnTo>
                  <a:pt x="0" y="23628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13" name="Freeform 13"/>
          <p:cNvSpPr/>
          <p:nvPr/>
        </p:nvSpPr>
        <p:spPr>
          <a:xfrm>
            <a:off x="16080422" y="7483453"/>
            <a:ext cx="497226" cy="497226"/>
          </a:xfrm>
          <a:custGeom>
            <a:avLst/>
            <a:gdLst/>
            <a:ahLst/>
            <a:cxnLst/>
            <a:rect l="l" t="t" r="r" b="b"/>
            <a:pathLst>
              <a:path w="497226" h="497226">
                <a:moveTo>
                  <a:pt x="0" y="0"/>
                </a:moveTo>
                <a:lnTo>
                  <a:pt x="497226" y="0"/>
                </a:lnTo>
                <a:lnTo>
                  <a:pt x="497226" y="497226"/>
                </a:lnTo>
                <a:lnTo>
                  <a:pt x="0" y="4972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4" name="Freeform 14"/>
          <p:cNvSpPr/>
          <p:nvPr/>
        </p:nvSpPr>
        <p:spPr>
          <a:xfrm>
            <a:off x="16216791" y="7564699"/>
            <a:ext cx="224489" cy="344705"/>
          </a:xfrm>
          <a:custGeom>
            <a:avLst/>
            <a:gdLst/>
            <a:ahLst/>
            <a:cxnLst/>
            <a:rect l="l" t="t" r="r" b="b"/>
            <a:pathLst>
              <a:path w="224489" h="344705">
                <a:moveTo>
                  <a:pt x="0" y="0"/>
                </a:moveTo>
                <a:lnTo>
                  <a:pt x="224489" y="0"/>
                </a:lnTo>
                <a:lnTo>
                  <a:pt x="224489" y="344705"/>
                </a:lnTo>
                <a:lnTo>
                  <a:pt x="0" y="34470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IN"/>
          </a:p>
        </p:txBody>
      </p:sp>
      <p:grpSp>
        <p:nvGrpSpPr>
          <p:cNvPr id="15" name="Group 15"/>
          <p:cNvGrpSpPr/>
          <p:nvPr/>
        </p:nvGrpSpPr>
        <p:grpSpPr>
          <a:xfrm>
            <a:off x="9742362" y="2612047"/>
            <a:ext cx="6880678" cy="2055203"/>
            <a:chOff x="0" y="0"/>
            <a:chExt cx="1812195" cy="541288"/>
          </a:xfrm>
        </p:grpSpPr>
        <p:sp>
          <p:nvSpPr>
            <p:cNvPr id="16" name="Freeform 16"/>
            <p:cNvSpPr/>
            <p:nvPr/>
          </p:nvSpPr>
          <p:spPr>
            <a:xfrm>
              <a:off x="0" y="0"/>
              <a:ext cx="1812195" cy="541288"/>
            </a:xfrm>
            <a:custGeom>
              <a:avLst/>
              <a:gdLst/>
              <a:ahLst/>
              <a:cxnLst/>
              <a:rect l="l" t="t" r="r" b="b"/>
              <a:pathLst>
                <a:path w="1812195" h="541288">
                  <a:moveTo>
                    <a:pt x="0" y="0"/>
                  </a:moveTo>
                  <a:lnTo>
                    <a:pt x="1812195" y="0"/>
                  </a:lnTo>
                  <a:lnTo>
                    <a:pt x="1812195" y="541288"/>
                  </a:lnTo>
                  <a:lnTo>
                    <a:pt x="0" y="541288"/>
                  </a:lnTo>
                  <a:close/>
                </a:path>
              </a:pathLst>
            </a:custGeom>
            <a:solidFill>
              <a:srgbClr val="000000">
                <a:alpha val="0"/>
              </a:srgbClr>
            </a:solidFill>
            <a:ln w="38100" cap="sq">
              <a:solidFill>
                <a:srgbClr val="F5F5F5"/>
              </a:solidFill>
              <a:prstDash val="solid"/>
              <a:miter/>
            </a:ln>
          </p:spPr>
          <p:txBody>
            <a:bodyPr/>
            <a:lstStyle/>
            <a:p>
              <a:endParaRPr lang="en-IN"/>
            </a:p>
          </p:txBody>
        </p:sp>
        <p:sp>
          <p:nvSpPr>
            <p:cNvPr id="17" name="TextBox 17"/>
            <p:cNvSpPr txBox="1"/>
            <p:nvPr/>
          </p:nvSpPr>
          <p:spPr>
            <a:xfrm>
              <a:off x="0" y="-28575"/>
              <a:ext cx="1812195" cy="569863"/>
            </a:xfrm>
            <a:prstGeom prst="rect">
              <a:avLst/>
            </a:prstGeom>
          </p:spPr>
          <p:txBody>
            <a:bodyPr lIns="50800" tIns="50800" rIns="50800" bIns="50800" rtlCol="0" anchor="ctr"/>
            <a:lstStyle/>
            <a:p>
              <a:pPr algn="ctr">
                <a:lnSpc>
                  <a:spcPts val="1869"/>
                </a:lnSpc>
              </a:pPr>
              <a:endParaRPr/>
            </a:p>
          </p:txBody>
        </p:sp>
      </p:grpSp>
      <p:sp>
        <p:nvSpPr>
          <p:cNvPr id="18" name="TextBox 18"/>
          <p:cNvSpPr txBox="1"/>
          <p:nvPr/>
        </p:nvSpPr>
        <p:spPr>
          <a:xfrm>
            <a:off x="8886154" y="3072119"/>
            <a:ext cx="7239660" cy="1201733"/>
          </a:xfrm>
          <a:prstGeom prst="rect">
            <a:avLst/>
          </a:prstGeom>
        </p:spPr>
        <p:txBody>
          <a:bodyPr lIns="0" tIns="0" rIns="0" bIns="0" rtlCol="0" anchor="t">
            <a:spAutoFit/>
          </a:bodyPr>
          <a:lstStyle/>
          <a:p>
            <a:pPr algn="r">
              <a:lnSpc>
                <a:spcPts val="9212"/>
              </a:lnSpc>
            </a:pPr>
            <a:r>
              <a:rPr lang="en-US" sz="8374" spc="334">
                <a:solidFill>
                  <a:srgbClr val="FFFFFF"/>
                </a:solidFill>
                <a:latin typeface="Open Sauce Medium"/>
              </a:rPr>
              <a:t>CONTACT</a:t>
            </a:r>
          </a:p>
        </p:txBody>
      </p:sp>
      <p:sp>
        <p:nvSpPr>
          <p:cNvPr id="19" name="TextBox 19"/>
          <p:cNvSpPr txBox="1"/>
          <p:nvPr/>
        </p:nvSpPr>
        <p:spPr>
          <a:xfrm>
            <a:off x="10946611" y="5197421"/>
            <a:ext cx="4929265" cy="318903"/>
          </a:xfrm>
          <a:prstGeom prst="rect">
            <a:avLst/>
          </a:prstGeom>
        </p:spPr>
        <p:txBody>
          <a:bodyPr lIns="0" tIns="0" rIns="0" bIns="0" rtlCol="0" anchor="t">
            <a:spAutoFit/>
          </a:bodyPr>
          <a:lstStyle/>
          <a:p>
            <a:pPr algn="r">
              <a:lnSpc>
                <a:spcPts val="2046"/>
              </a:lnSpc>
            </a:pPr>
            <a:r>
              <a:rPr lang="en-US" sz="1860" spc="158">
                <a:solidFill>
                  <a:srgbClr val="FFFFFF"/>
                </a:solidFill>
                <a:latin typeface="Agrandir Narrow Bold"/>
              </a:rPr>
              <a:t>www.reallygreatsite.com</a:t>
            </a:r>
          </a:p>
        </p:txBody>
      </p:sp>
      <p:sp>
        <p:nvSpPr>
          <p:cNvPr id="20" name="TextBox 20"/>
          <p:cNvSpPr txBox="1"/>
          <p:nvPr/>
        </p:nvSpPr>
        <p:spPr>
          <a:xfrm>
            <a:off x="12382814" y="5952332"/>
            <a:ext cx="3498499" cy="357379"/>
          </a:xfrm>
          <a:prstGeom prst="rect">
            <a:avLst/>
          </a:prstGeom>
        </p:spPr>
        <p:txBody>
          <a:bodyPr lIns="0" tIns="0" rIns="0" bIns="0" rtlCol="0" anchor="t">
            <a:spAutoFit/>
          </a:bodyPr>
          <a:lstStyle/>
          <a:p>
            <a:pPr algn="r">
              <a:lnSpc>
                <a:spcPts val="2418"/>
              </a:lnSpc>
            </a:pPr>
            <a:r>
              <a:rPr lang="en-US" sz="1860">
                <a:solidFill>
                  <a:srgbClr val="FFFFFF"/>
                </a:solidFill>
                <a:latin typeface="Agrandir Narrow Bold"/>
              </a:rPr>
              <a:t>hello@reallygreatsite.com</a:t>
            </a:r>
          </a:p>
        </p:txBody>
      </p:sp>
      <p:sp>
        <p:nvSpPr>
          <p:cNvPr id="21" name="TextBox 21"/>
          <p:cNvSpPr txBox="1"/>
          <p:nvPr/>
        </p:nvSpPr>
        <p:spPr>
          <a:xfrm>
            <a:off x="13131351" y="6747705"/>
            <a:ext cx="2744525" cy="357379"/>
          </a:xfrm>
          <a:prstGeom prst="rect">
            <a:avLst/>
          </a:prstGeom>
        </p:spPr>
        <p:txBody>
          <a:bodyPr lIns="0" tIns="0" rIns="0" bIns="0" rtlCol="0" anchor="t">
            <a:spAutoFit/>
          </a:bodyPr>
          <a:lstStyle/>
          <a:p>
            <a:pPr algn="r">
              <a:lnSpc>
                <a:spcPts val="2418"/>
              </a:lnSpc>
            </a:pPr>
            <a:r>
              <a:rPr lang="en-US" sz="1860">
                <a:solidFill>
                  <a:srgbClr val="FFFFFF"/>
                </a:solidFill>
                <a:latin typeface="Agrandir Narrow Bold"/>
              </a:rPr>
              <a:t>+123-456-7890</a:t>
            </a:r>
          </a:p>
        </p:txBody>
      </p:sp>
      <p:sp>
        <p:nvSpPr>
          <p:cNvPr id="22" name="TextBox 22"/>
          <p:cNvSpPr txBox="1"/>
          <p:nvPr/>
        </p:nvSpPr>
        <p:spPr>
          <a:xfrm>
            <a:off x="10946611" y="7463937"/>
            <a:ext cx="4934702" cy="662186"/>
          </a:xfrm>
          <a:prstGeom prst="rect">
            <a:avLst/>
          </a:prstGeom>
        </p:spPr>
        <p:txBody>
          <a:bodyPr lIns="0" tIns="0" rIns="0" bIns="0" rtlCol="0" anchor="t">
            <a:spAutoFit/>
          </a:bodyPr>
          <a:lstStyle/>
          <a:p>
            <a:pPr algn="r">
              <a:lnSpc>
                <a:spcPts val="2418"/>
              </a:lnSpc>
            </a:pPr>
            <a:r>
              <a:rPr lang="en-US" sz="1860">
                <a:solidFill>
                  <a:srgbClr val="FFFFFF"/>
                </a:solidFill>
                <a:latin typeface="Agrandir Narrow Bold"/>
              </a:rPr>
              <a:t>123 Anywhere St., Any City,</a:t>
            </a:r>
          </a:p>
          <a:p>
            <a:pPr algn="r">
              <a:lnSpc>
                <a:spcPts val="2418"/>
              </a:lnSpc>
            </a:pPr>
            <a:r>
              <a:rPr lang="en-US" sz="1860">
                <a:solidFill>
                  <a:srgbClr val="FFFFFF"/>
                </a:solidFill>
                <a:latin typeface="Agrandir Narrow Bold"/>
              </a:rPr>
              <a:t>ST 12345</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2923865">
            <a:off x="-2984685" y="1184351"/>
            <a:ext cx="15802157" cy="9423832"/>
          </a:xfrm>
          <a:custGeom>
            <a:avLst/>
            <a:gdLst/>
            <a:ahLst/>
            <a:cxnLst/>
            <a:rect l="l" t="t" r="r" b="b"/>
            <a:pathLst>
              <a:path w="15802157" h="9423832">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grpSp>
        <p:nvGrpSpPr>
          <p:cNvPr id="3" name="Group 3"/>
          <p:cNvGrpSpPr/>
          <p:nvPr/>
        </p:nvGrpSpPr>
        <p:grpSpPr>
          <a:xfrm rot="5400000">
            <a:off x="8046708" y="385825"/>
            <a:ext cx="11245538" cy="9778557"/>
            <a:chOff x="0" y="0"/>
            <a:chExt cx="2961788" cy="2575423"/>
          </a:xfrm>
        </p:grpSpPr>
        <p:sp>
          <p:nvSpPr>
            <p:cNvPr id="4" name="Freeform 4"/>
            <p:cNvSpPr/>
            <p:nvPr/>
          </p:nvSpPr>
          <p:spPr>
            <a:xfrm>
              <a:off x="0" y="0"/>
              <a:ext cx="2961788" cy="2575422"/>
            </a:xfrm>
            <a:custGeom>
              <a:avLst/>
              <a:gdLst/>
              <a:ahLst/>
              <a:cxnLst/>
              <a:rect l="l" t="t" r="r" b="b"/>
              <a:pathLst>
                <a:path w="2961788" h="2575422">
                  <a:moveTo>
                    <a:pt x="0" y="0"/>
                  </a:moveTo>
                  <a:lnTo>
                    <a:pt x="2961788" y="0"/>
                  </a:lnTo>
                  <a:lnTo>
                    <a:pt x="2961788" y="2575422"/>
                  </a:lnTo>
                  <a:lnTo>
                    <a:pt x="0" y="2575422"/>
                  </a:lnTo>
                  <a:close/>
                </a:path>
              </a:pathLst>
            </a:custGeom>
            <a:solidFill>
              <a:srgbClr val="192253"/>
            </a:solidFill>
          </p:spPr>
          <p:txBody>
            <a:bodyPr/>
            <a:lstStyle/>
            <a:p>
              <a:endParaRPr lang="en-IN" dirty="0"/>
            </a:p>
          </p:txBody>
        </p:sp>
        <p:sp>
          <p:nvSpPr>
            <p:cNvPr id="5" name="TextBox 5"/>
            <p:cNvSpPr txBox="1"/>
            <p:nvPr/>
          </p:nvSpPr>
          <p:spPr>
            <a:xfrm>
              <a:off x="0" y="-28575"/>
              <a:ext cx="2961788" cy="2603998"/>
            </a:xfrm>
            <a:prstGeom prst="rect">
              <a:avLst/>
            </a:prstGeom>
          </p:spPr>
          <p:txBody>
            <a:bodyPr lIns="50800" tIns="50800" rIns="50800" bIns="50800" rtlCol="0" anchor="ctr"/>
            <a:lstStyle/>
            <a:p>
              <a:pPr algn="ctr">
                <a:lnSpc>
                  <a:spcPts val="1869"/>
                </a:lnSpc>
              </a:pPr>
              <a:endParaRPr dirty="0"/>
            </a:p>
          </p:txBody>
        </p:sp>
      </p:grpSp>
      <p:sp>
        <p:nvSpPr>
          <p:cNvPr id="6" name="AutoShape 6"/>
          <p:cNvSpPr/>
          <p:nvPr/>
        </p:nvSpPr>
        <p:spPr>
          <a:xfrm flipH="1" flipV="1">
            <a:off x="-488525" y="8289279"/>
            <a:ext cx="15156557" cy="0"/>
          </a:xfrm>
          <a:prstGeom prst="line">
            <a:avLst/>
          </a:prstGeom>
          <a:ln w="76200" cap="flat">
            <a:solidFill>
              <a:srgbClr val="C23A97"/>
            </a:solidFill>
            <a:prstDash val="solid"/>
            <a:headEnd type="none" w="sm" len="sm"/>
            <a:tailEnd type="none" w="sm" len="sm"/>
          </a:ln>
        </p:spPr>
        <p:txBody>
          <a:bodyPr/>
          <a:lstStyle/>
          <a:p>
            <a:endParaRPr lang="en-IN" dirty="0"/>
          </a:p>
        </p:txBody>
      </p:sp>
      <p:sp>
        <p:nvSpPr>
          <p:cNvPr id="7" name="AutoShape 7"/>
          <p:cNvSpPr/>
          <p:nvPr/>
        </p:nvSpPr>
        <p:spPr>
          <a:xfrm flipH="1">
            <a:off x="10559239" y="2561194"/>
            <a:ext cx="8347436" cy="0"/>
          </a:xfrm>
          <a:prstGeom prst="line">
            <a:avLst/>
          </a:prstGeom>
          <a:ln w="76200" cap="flat">
            <a:solidFill>
              <a:srgbClr val="F5F5F5"/>
            </a:solidFill>
            <a:prstDash val="solid"/>
            <a:headEnd type="none" w="sm" len="sm"/>
            <a:tailEnd type="none" w="sm" len="sm"/>
          </a:ln>
        </p:spPr>
        <p:txBody>
          <a:bodyPr/>
          <a:lstStyle/>
          <a:p>
            <a:endParaRPr lang="en-IN" dirty="0"/>
          </a:p>
        </p:txBody>
      </p:sp>
      <p:sp>
        <p:nvSpPr>
          <p:cNvPr id="8" name="TextBox 8"/>
          <p:cNvSpPr txBox="1"/>
          <p:nvPr/>
        </p:nvSpPr>
        <p:spPr>
          <a:xfrm>
            <a:off x="10559239" y="3307821"/>
            <a:ext cx="6899678" cy="769441"/>
          </a:xfrm>
          <a:prstGeom prst="rect">
            <a:avLst/>
          </a:prstGeom>
        </p:spPr>
        <p:txBody>
          <a:bodyPr wrap="square" lIns="0" tIns="0" rIns="0" bIns="0" rtlCol="0" anchor="t">
            <a:spAutoFit/>
          </a:bodyPr>
          <a:lstStyle/>
          <a:p>
            <a:pPr algn="just">
              <a:lnSpc>
                <a:spcPts val="6049"/>
              </a:lnSpc>
            </a:pPr>
            <a:r>
              <a:rPr lang="en-US" sz="5499" spc="300" dirty="0">
                <a:solidFill>
                  <a:srgbClr val="FFFFFF"/>
                </a:solidFill>
                <a:latin typeface="Open Sauce Medium"/>
              </a:rPr>
              <a:t>Solution Title:</a:t>
            </a:r>
          </a:p>
        </p:txBody>
      </p:sp>
      <p:sp>
        <p:nvSpPr>
          <p:cNvPr id="10" name="TextBox 9">
            <a:extLst>
              <a:ext uri="{FF2B5EF4-FFF2-40B4-BE49-F238E27FC236}">
                <a16:creationId xmlns:a16="http://schemas.microsoft.com/office/drawing/2014/main" id="{162EC61B-42F9-29F4-0893-560AE51C58B2}"/>
              </a:ext>
            </a:extLst>
          </p:cNvPr>
          <p:cNvSpPr txBox="1"/>
          <p:nvPr/>
        </p:nvSpPr>
        <p:spPr>
          <a:xfrm>
            <a:off x="10559238" y="4400338"/>
            <a:ext cx="6899677" cy="2308324"/>
          </a:xfrm>
          <a:prstGeom prst="rect">
            <a:avLst/>
          </a:prstGeom>
          <a:noFill/>
        </p:spPr>
        <p:txBody>
          <a:bodyPr wrap="square" rtlCol="0">
            <a:spAutoFit/>
          </a:bodyPr>
          <a:lstStyle/>
          <a:p>
            <a:r>
              <a:rPr lang="en-IN" sz="4800" spc="300" dirty="0">
                <a:solidFill>
                  <a:schemeClr val="bg1"/>
                </a:solidFill>
              </a:rPr>
              <a:t>Anonymized Analysis Powered by Ethical Machine Learning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dirty="0"/>
          </a:p>
        </p:txBody>
      </p:sp>
      <p:grpSp>
        <p:nvGrpSpPr>
          <p:cNvPr id="3" name="Group 3"/>
          <p:cNvGrpSpPr/>
          <p:nvPr/>
        </p:nvGrpSpPr>
        <p:grpSpPr>
          <a:xfrm>
            <a:off x="-690092" y="2372147"/>
            <a:ext cx="20370072" cy="6018193"/>
            <a:chOff x="0" y="0"/>
            <a:chExt cx="5364957" cy="1585039"/>
          </a:xfrm>
        </p:grpSpPr>
        <p:sp>
          <p:nvSpPr>
            <p:cNvPr id="4" name="Freeform 4"/>
            <p:cNvSpPr/>
            <p:nvPr/>
          </p:nvSpPr>
          <p:spPr>
            <a:xfrm>
              <a:off x="0" y="0"/>
              <a:ext cx="5364957" cy="1585039"/>
            </a:xfrm>
            <a:custGeom>
              <a:avLst/>
              <a:gdLst/>
              <a:ahLst/>
              <a:cxnLst/>
              <a:rect l="l" t="t" r="r" b="b"/>
              <a:pathLst>
                <a:path w="5364957" h="1585039">
                  <a:moveTo>
                    <a:pt x="0" y="0"/>
                  </a:moveTo>
                  <a:lnTo>
                    <a:pt x="5364957" y="0"/>
                  </a:lnTo>
                  <a:lnTo>
                    <a:pt x="5364957" y="1585039"/>
                  </a:lnTo>
                  <a:lnTo>
                    <a:pt x="0" y="1585039"/>
                  </a:lnTo>
                  <a:close/>
                </a:path>
              </a:pathLst>
            </a:custGeom>
            <a:solidFill>
              <a:srgbClr val="F5F5F5"/>
            </a:solidFill>
          </p:spPr>
          <p:txBody>
            <a:bodyPr/>
            <a:lstStyle/>
            <a:p>
              <a:endParaRPr lang="en-IN" dirty="0"/>
            </a:p>
          </p:txBody>
        </p:sp>
        <p:sp>
          <p:nvSpPr>
            <p:cNvPr id="5" name="TextBox 5"/>
            <p:cNvSpPr txBox="1"/>
            <p:nvPr/>
          </p:nvSpPr>
          <p:spPr>
            <a:xfrm>
              <a:off x="0" y="-28575"/>
              <a:ext cx="5364957" cy="1613614"/>
            </a:xfrm>
            <a:prstGeom prst="rect">
              <a:avLst/>
            </a:prstGeom>
          </p:spPr>
          <p:txBody>
            <a:bodyPr lIns="50800" tIns="50800" rIns="50800" bIns="50800" rtlCol="0" anchor="ctr"/>
            <a:lstStyle/>
            <a:p>
              <a:pPr algn="ctr">
                <a:lnSpc>
                  <a:spcPts val="1869"/>
                </a:lnSpc>
              </a:pPr>
              <a:endParaRPr dirty="0"/>
            </a:p>
          </p:txBody>
        </p:sp>
      </p:grpSp>
      <p:sp>
        <p:nvSpPr>
          <p:cNvPr id="6" name="TextBox 6"/>
          <p:cNvSpPr txBox="1"/>
          <p:nvPr/>
        </p:nvSpPr>
        <p:spPr>
          <a:xfrm>
            <a:off x="1622987" y="3491865"/>
            <a:ext cx="6543672" cy="898081"/>
          </a:xfrm>
          <a:prstGeom prst="rect">
            <a:avLst/>
          </a:prstGeom>
        </p:spPr>
        <p:txBody>
          <a:bodyPr lIns="0" tIns="0" rIns="0" bIns="0" rtlCol="0" anchor="t">
            <a:spAutoFit/>
          </a:bodyPr>
          <a:lstStyle/>
          <a:p>
            <a:pPr algn="r">
              <a:lnSpc>
                <a:spcPts val="6836"/>
              </a:lnSpc>
            </a:pPr>
            <a:r>
              <a:rPr lang="en-US" sz="6215" spc="198" dirty="0">
                <a:solidFill>
                  <a:srgbClr val="000000"/>
                </a:solidFill>
                <a:latin typeface="Days"/>
              </a:rPr>
              <a:t>Summary</a:t>
            </a:r>
          </a:p>
        </p:txBody>
      </p:sp>
      <p:sp>
        <p:nvSpPr>
          <p:cNvPr id="7" name="TextBox 7"/>
          <p:cNvSpPr txBox="1"/>
          <p:nvPr/>
        </p:nvSpPr>
        <p:spPr>
          <a:xfrm>
            <a:off x="9144000" y="3434715"/>
            <a:ext cx="7589372" cy="3882922"/>
          </a:xfrm>
          <a:prstGeom prst="rect">
            <a:avLst/>
          </a:prstGeom>
        </p:spPr>
        <p:txBody>
          <a:bodyPr lIns="0" tIns="0" rIns="0" bIns="0" rtlCol="0" anchor="t">
            <a:spAutoFit/>
          </a:bodyPr>
          <a:lstStyle/>
          <a:p>
            <a:pPr>
              <a:lnSpc>
                <a:spcPts val="3380"/>
              </a:lnSpc>
            </a:pPr>
            <a:r>
              <a:rPr lang="en-US" sz="2299" dirty="0">
                <a:solidFill>
                  <a:srgbClr val="000000"/>
                </a:solidFill>
                <a:latin typeface="Open Sauce Light"/>
              </a:rPr>
              <a:t>The solution focuses on ethically employing machine learning to understand customer trends and behavior without compromising user privacy. By anonymizing user identities in large databases, the system ensures compliance with privacy rights while enabling valuable insights. This approach safeguards individual information, addressing concerns about data security and respecting user rights in the era of advanced analytics.</a:t>
            </a:r>
          </a:p>
        </p:txBody>
      </p:sp>
      <p:sp>
        <p:nvSpPr>
          <p:cNvPr id="8" name="TextBox 8"/>
          <p:cNvSpPr txBox="1"/>
          <p:nvPr/>
        </p:nvSpPr>
        <p:spPr>
          <a:xfrm>
            <a:off x="1346762" y="4492688"/>
            <a:ext cx="6543672" cy="888556"/>
          </a:xfrm>
          <a:prstGeom prst="rect">
            <a:avLst/>
          </a:prstGeom>
        </p:spPr>
        <p:txBody>
          <a:bodyPr lIns="0" tIns="0" rIns="0" bIns="0" rtlCol="0" anchor="t">
            <a:spAutoFit/>
          </a:bodyPr>
          <a:lstStyle/>
          <a:p>
            <a:pPr algn="r">
              <a:lnSpc>
                <a:spcPts val="6836"/>
              </a:lnSpc>
            </a:pPr>
            <a:r>
              <a:rPr lang="en-US" sz="6215" spc="198" dirty="0">
                <a:solidFill>
                  <a:srgbClr val="000000"/>
                </a:solidFill>
                <a:latin typeface="Open Sauce Medium"/>
              </a:rPr>
              <a:t>STATEMENT</a:t>
            </a:r>
          </a:p>
        </p:txBody>
      </p:sp>
      <p:sp>
        <p:nvSpPr>
          <p:cNvPr id="9" name="AutoShape 9"/>
          <p:cNvSpPr/>
          <p:nvPr/>
        </p:nvSpPr>
        <p:spPr>
          <a:xfrm flipH="1" flipV="1">
            <a:off x="-7266123" y="5614472"/>
            <a:ext cx="15156557" cy="0"/>
          </a:xfrm>
          <a:prstGeom prst="line">
            <a:avLst/>
          </a:prstGeom>
          <a:ln w="76200" cap="flat">
            <a:solidFill>
              <a:srgbClr val="C23A97"/>
            </a:solidFill>
            <a:prstDash val="solid"/>
            <a:headEnd type="none" w="sm" len="sm"/>
            <a:tailEnd type="none" w="sm" len="sm"/>
          </a:ln>
        </p:spPr>
        <p:txBody>
          <a:bodyPr/>
          <a:lstStyle/>
          <a:p>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3356" t="-19866" r="-347" b="-33836"/>
            </a:stretch>
          </a:blipFill>
        </p:spPr>
        <p:txBody>
          <a:bodyPr/>
          <a:lstStyle/>
          <a:p>
            <a:endParaRPr lang="en-IN" dirty="0"/>
          </a:p>
        </p:txBody>
      </p:sp>
      <p:sp>
        <p:nvSpPr>
          <p:cNvPr id="3" name="AutoShape 3"/>
          <p:cNvSpPr/>
          <p:nvPr/>
        </p:nvSpPr>
        <p:spPr>
          <a:xfrm flipH="1">
            <a:off x="3838745" y="4174609"/>
            <a:ext cx="10610668" cy="53684"/>
          </a:xfrm>
          <a:prstGeom prst="line">
            <a:avLst/>
          </a:prstGeom>
          <a:ln w="76200" cap="flat">
            <a:solidFill>
              <a:srgbClr val="F5F5F5"/>
            </a:solidFill>
            <a:prstDash val="solid"/>
            <a:headEnd type="none" w="sm" len="sm"/>
            <a:tailEnd type="none" w="sm" len="sm"/>
          </a:ln>
        </p:spPr>
        <p:txBody>
          <a:bodyPr/>
          <a:lstStyle/>
          <a:p>
            <a:endParaRPr lang="en-IN" dirty="0"/>
          </a:p>
        </p:txBody>
      </p:sp>
      <p:sp>
        <p:nvSpPr>
          <p:cNvPr id="4" name="TextBox 4"/>
          <p:cNvSpPr txBox="1"/>
          <p:nvPr/>
        </p:nvSpPr>
        <p:spPr>
          <a:xfrm>
            <a:off x="3838615" y="613740"/>
            <a:ext cx="10610702" cy="774700"/>
          </a:xfrm>
          <a:prstGeom prst="rect">
            <a:avLst/>
          </a:prstGeom>
        </p:spPr>
        <p:txBody>
          <a:bodyPr lIns="0" tIns="0" rIns="0" bIns="0" rtlCol="0" anchor="t">
            <a:spAutoFit/>
          </a:bodyPr>
          <a:lstStyle/>
          <a:p>
            <a:pPr algn="ctr">
              <a:lnSpc>
                <a:spcPts val="6049"/>
              </a:lnSpc>
            </a:pPr>
            <a:r>
              <a:rPr lang="en-US" sz="5499" spc="175" dirty="0">
                <a:solidFill>
                  <a:srgbClr val="FFFFFF"/>
                </a:solidFill>
                <a:latin typeface="Days"/>
              </a:rPr>
              <a:t>Technology:</a:t>
            </a:r>
          </a:p>
        </p:txBody>
      </p:sp>
      <p:sp>
        <p:nvSpPr>
          <p:cNvPr id="5" name="TextBox 5"/>
          <p:cNvSpPr txBox="1"/>
          <p:nvPr/>
        </p:nvSpPr>
        <p:spPr>
          <a:xfrm>
            <a:off x="4214549" y="5595813"/>
            <a:ext cx="2630822" cy="333425"/>
          </a:xfrm>
          <a:prstGeom prst="rect">
            <a:avLst/>
          </a:prstGeom>
        </p:spPr>
        <p:txBody>
          <a:bodyPr wrap="square" lIns="0" tIns="0" rIns="0" bIns="0" rtlCol="0" anchor="t">
            <a:spAutoFit/>
          </a:bodyPr>
          <a:lstStyle/>
          <a:p>
            <a:pPr algn="ctr">
              <a:lnSpc>
                <a:spcPts val="2646"/>
              </a:lnSpc>
            </a:pPr>
            <a:r>
              <a:rPr lang="en-US" sz="2400" dirty="0">
                <a:solidFill>
                  <a:srgbClr val="FFFFFF"/>
                </a:solidFill>
                <a:latin typeface="Open Sauce Light"/>
              </a:rPr>
              <a:t>Data Encryption</a:t>
            </a:r>
          </a:p>
        </p:txBody>
      </p:sp>
      <p:sp>
        <p:nvSpPr>
          <p:cNvPr id="6" name="TextBox 6"/>
          <p:cNvSpPr txBox="1"/>
          <p:nvPr/>
        </p:nvSpPr>
        <p:spPr>
          <a:xfrm>
            <a:off x="4397188" y="4711713"/>
            <a:ext cx="2265543" cy="784225"/>
          </a:xfrm>
          <a:prstGeom prst="rect">
            <a:avLst/>
          </a:prstGeom>
        </p:spPr>
        <p:txBody>
          <a:bodyPr lIns="0" tIns="0" rIns="0" bIns="0" rtlCol="0" anchor="t">
            <a:spAutoFit/>
          </a:bodyPr>
          <a:lstStyle/>
          <a:p>
            <a:pPr algn="ctr">
              <a:lnSpc>
                <a:spcPts val="6049"/>
              </a:lnSpc>
            </a:pPr>
            <a:r>
              <a:rPr lang="en-US" sz="5499" spc="175" dirty="0">
                <a:solidFill>
                  <a:srgbClr val="FFFFFF"/>
                </a:solidFill>
                <a:latin typeface="Open Sauce Medium"/>
              </a:rPr>
              <a:t>01</a:t>
            </a:r>
          </a:p>
        </p:txBody>
      </p:sp>
      <p:sp>
        <p:nvSpPr>
          <p:cNvPr id="7" name="TextBox 7"/>
          <p:cNvSpPr txBox="1"/>
          <p:nvPr/>
        </p:nvSpPr>
        <p:spPr>
          <a:xfrm>
            <a:off x="8011194" y="4640472"/>
            <a:ext cx="2265543" cy="784225"/>
          </a:xfrm>
          <a:prstGeom prst="rect">
            <a:avLst/>
          </a:prstGeom>
        </p:spPr>
        <p:txBody>
          <a:bodyPr lIns="0" tIns="0" rIns="0" bIns="0" rtlCol="0" anchor="t">
            <a:spAutoFit/>
          </a:bodyPr>
          <a:lstStyle/>
          <a:p>
            <a:pPr algn="ctr">
              <a:lnSpc>
                <a:spcPts val="6049"/>
              </a:lnSpc>
            </a:pPr>
            <a:r>
              <a:rPr lang="en-US" sz="5499" spc="175" dirty="0">
                <a:solidFill>
                  <a:srgbClr val="FFFFFF"/>
                </a:solidFill>
                <a:latin typeface="Open Sauce Medium"/>
              </a:rPr>
              <a:t>02</a:t>
            </a:r>
          </a:p>
        </p:txBody>
      </p:sp>
      <p:sp>
        <p:nvSpPr>
          <p:cNvPr id="8" name="TextBox 8"/>
          <p:cNvSpPr txBox="1"/>
          <p:nvPr/>
        </p:nvSpPr>
        <p:spPr>
          <a:xfrm>
            <a:off x="11443448" y="4640472"/>
            <a:ext cx="2265543" cy="784225"/>
          </a:xfrm>
          <a:prstGeom prst="rect">
            <a:avLst/>
          </a:prstGeom>
        </p:spPr>
        <p:txBody>
          <a:bodyPr lIns="0" tIns="0" rIns="0" bIns="0" rtlCol="0" anchor="t">
            <a:spAutoFit/>
          </a:bodyPr>
          <a:lstStyle/>
          <a:p>
            <a:pPr algn="ctr">
              <a:lnSpc>
                <a:spcPts val="6049"/>
              </a:lnSpc>
            </a:pPr>
            <a:r>
              <a:rPr lang="en-US" sz="5499" spc="175" dirty="0">
                <a:solidFill>
                  <a:srgbClr val="FFFFFF"/>
                </a:solidFill>
                <a:latin typeface="Open Sauce Medium"/>
              </a:rPr>
              <a:t>03</a:t>
            </a:r>
          </a:p>
        </p:txBody>
      </p:sp>
      <p:sp>
        <p:nvSpPr>
          <p:cNvPr id="9" name="TextBox 9"/>
          <p:cNvSpPr txBox="1"/>
          <p:nvPr/>
        </p:nvSpPr>
        <p:spPr>
          <a:xfrm>
            <a:off x="4399593" y="7339524"/>
            <a:ext cx="2265543" cy="784225"/>
          </a:xfrm>
          <a:prstGeom prst="rect">
            <a:avLst/>
          </a:prstGeom>
        </p:spPr>
        <p:txBody>
          <a:bodyPr lIns="0" tIns="0" rIns="0" bIns="0" rtlCol="0" anchor="t">
            <a:spAutoFit/>
          </a:bodyPr>
          <a:lstStyle/>
          <a:p>
            <a:pPr algn="ctr">
              <a:lnSpc>
                <a:spcPts val="6049"/>
              </a:lnSpc>
            </a:pPr>
            <a:r>
              <a:rPr lang="en-US" sz="5499" spc="175" dirty="0">
                <a:solidFill>
                  <a:srgbClr val="FFFFFF"/>
                </a:solidFill>
                <a:latin typeface="Open Sauce Medium"/>
              </a:rPr>
              <a:t>04</a:t>
            </a:r>
          </a:p>
        </p:txBody>
      </p:sp>
      <p:sp>
        <p:nvSpPr>
          <p:cNvPr id="10" name="TextBox 10"/>
          <p:cNvSpPr txBox="1"/>
          <p:nvPr/>
        </p:nvSpPr>
        <p:spPr>
          <a:xfrm>
            <a:off x="8095429" y="5572336"/>
            <a:ext cx="2097071" cy="666849"/>
          </a:xfrm>
          <a:prstGeom prst="rect">
            <a:avLst/>
          </a:prstGeom>
        </p:spPr>
        <p:txBody>
          <a:bodyPr lIns="0" tIns="0" rIns="0" bIns="0" rtlCol="0" anchor="t">
            <a:spAutoFit/>
          </a:bodyPr>
          <a:lstStyle/>
          <a:p>
            <a:pPr algn="ctr">
              <a:lnSpc>
                <a:spcPts val="2646"/>
              </a:lnSpc>
            </a:pPr>
            <a:r>
              <a:rPr lang="en-US" sz="2400" dirty="0">
                <a:solidFill>
                  <a:srgbClr val="FFFFFF"/>
                </a:solidFill>
                <a:latin typeface="Open Sauce Light"/>
              </a:rPr>
              <a:t>Hashing and Tokenization</a:t>
            </a:r>
          </a:p>
        </p:txBody>
      </p:sp>
      <p:sp>
        <p:nvSpPr>
          <p:cNvPr id="11" name="TextBox 11"/>
          <p:cNvSpPr txBox="1"/>
          <p:nvPr/>
        </p:nvSpPr>
        <p:spPr>
          <a:xfrm>
            <a:off x="11528522" y="5583307"/>
            <a:ext cx="2097071" cy="666849"/>
          </a:xfrm>
          <a:prstGeom prst="rect">
            <a:avLst/>
          </a:prstGeom>
        </p:spPr>
        <p:txBody>
          <a:bodyPr lIns="0" tIns="0" rIns="0" bIns="0" rtlCol="0" anchor="t">
            <a:spAutoFit/>
          </a:bodyPr>
          <a:lstStyle/>
          <a:p>
            <a:pPr algn="ctr">
              <a:lnSpc>
                <a:spcPts val="2646"/>
              </a:lnSpc>
            </a:pPr>
            <a:r>
              <a:rPr lang="en-US" sz="2400" dirty="0">
                <a:solidFill>
                  <a:srgbClr val="FFFFFF"/>
                </a:solidFill>
                <a:latin typeface="Open Sauce Light"/>
              </a:rPr>
              <a:t>Training ML Model</a:t>
            </a:r>
          </a:p>
        </p:txBody>
      </p:sp>
      <p:sp>
        <p:nvSpPr>
          <p:cNvPr id="12" name="TextBox 12"/>
          <p:cNvSpPr txBox="1"/>
          <p:nvPr/>
        </p:nvSpPr>
        <p:spPr>
          <a:xfrm>
            <a:off x="4481425" y="8277643"/>
            <a:ext cx="2097071" cy="1000274"/>
          </a:xfrm>
          <a:prstGeom prst="rect">
            <a:avLst/>
          </a:prstGeom>
        </p:spPr>
        <p:txBody>
          <a:bodyPr lIns="0" tIns="0" rIns="0" bIns="0" rtlCol="0" anchor="t">
            <a:spAutoFit/>
          </a:bodyPr>
          <a:lstStyle/>
          <a:p>
            <a:pPr algn="ctr">
              <a:lnSpc>
                <a:spcPts val="2646"/>
              </a:lnSpc>
            </a:pPr>
            <a:r>
              <a:rPr lang="en-US" sz="2400" dirty="0">
                <a:solidFill>
                  <a:srgbClr val="FFFFFF"/>
                </a:solidFill>
                <a:latin typeface="Open Sauce Light"/>
              </a:rPr>
              <a:t>Differential Privacy and Data Masking</a:t>
            </a:r>
          </a:p>
        </p:txBody>
      </p:sp>
      <p:sp>
        <p:nvSpPr>
          <p:cNvPr id="13" name="TextBox 13"/>
          <p:cNvSpPr txBox="1"/>
          <p:nvPr/>
        </p:nvSpPr>
        <p:spPr>
          <a:xfrm>
            <a:off x="8095428" y="8280546"/>
            <a:ext cx="2097071" cy="1333698"/>
          </a:xfrm>
          <a:prstGeom prst="rect">
            <a:avLst/>
          </a:prstGeom>
        </p:spPr>
        <p:txBody>
          <a:bodyPr lIns="0" tIns="0" rIns="0" bIns="0" rtlCol="0" anchor="t">
            <a:spAutoFit/>
          </a:bodyPr>
          <a:lstStyle/>
          <a:p>
            <a:pPr algn="ctr">
              <a:lnSpc>
                <a:spcPts val="2646"/>
              </a:lnSpc>
            </a:pPr>
            <a:r>
              <a:rPr lang="en-US" sz="2400" dirty="0">
                <a:solidFill>
                  <a:srgbClr val="FFFFFF"/>
                </a:solidFill>
                <a:latin typeface="Open Sauce Light"/>
              </a:rPr>
              <a:t>Secure Access Controls and Regular Audits</a:t>
            </a:r>
          </a:p>
        </p:txBody>
      </p:sp>
      <p:sp>
        <p:nvSpPr>
          <p:cNvPr id="14" name="TextBox 14"/>
          <p:cNvSpPr txBox="1"/>
          <p:nvPr/>
        </p:nvSpPr>
        <p:spPr>
          <a:xfrm>
            <a:off x="8011194" y="7339525"/>
            <a:ext cx="2265543" cy="784225"/>
          </a:xfrm>
          <a:prstGeom prst="rect">
            <a:avLst/>
          </a:prstGeom>
        </p:spPr>
        <p:txBody>
          <a:bodyPr lIns="0" tIns="0" rIns="0" bIns="0" rtlCol="0" anchor="t">
            <a:spAutoFit/>
          </a:bodyPr>
          <a:lstStyle/>
          <a:p>
            <a:pPr algn="ctr">
              <a:lnSpc>
                <a:spcPts val="6049"/>
              </a:lnSpc>
            </a:pPr>
            <a:r>
              <a:rPr lang="en-US" sz="5499" spc="175" dirty="0">
                <a:solidFill>
                  <a:srgbClr val="FFFFFF"/>
                </a:solidFill>
                <a:latin typeface="Open Sauce Medium"/>
              </a:rPr>
              <a:t>05</a:t>
            </a:r>
          </a:p>
        </p:txBody>
      </p:sp>
      <p:sp>
        <p:nvSpPr>
          <p:cNvPr id="15" name="TextBox 15"/>
          <p:cNvSpPr txBox="1"/>
          <p:nvPr/>
        </p:nvSpPr>
        <p:spPr>
          <a:xfrm>
            <a:off x="11448364" y="7339525"/>
            <a:ext cx="2265543" cy="784225"/>
          </a:xfrm>
          <a:prstGeom prst="rect">
            <a:avLst/>
          </a:prstGeom>
        </p:spPr>
        <p:txBody>
          <a:bodyPr lIns="0" tIns="0" rIns="0" bIns="0" rtlCol="0" anchor="t">
            <a:spAutoFit/>
          </a:bodyPr>
          <a:lstStyle/>
          <a:p>
            <a:pPr algn="ctr">
              <a:lnSpc>
                <a:spcPts val="6049"/>
              </a:lnSpc>
            </a:pPr>
            <a:r>
              <a:rPr lang="en-US" sz="5499" spc="175" dirty="0">
                <a:solidFill>
                  <a:srgbClr val="FFFFFF"/>
                </a:solidFill>
                <a:latin typeface="Open Sauce Medium"/>
              </a:rPr>
              <a:t>06</a:t>
            </a:r>
          </a:p>
        </p:txBody>
      </p:sp>
      <p:sp>
        <p:nvSpPr>
          <p:cNvPr id="18" name="TextBox 18"/>
          <p:cNvSpPr txBox="1"/>
          <p:nvPr/>
        </p:nvSpPr>
        <p:spPr>
          <a:xfrm>
            <a:off x="11528522" y="8277643"/>
            <a:ext cx="2097071" cy="1000274"/>
          </a:xfrm>
          <a:prstGeom prst="rect">
            <a:avLst/>
          </a:prstGeom>
        </p:spPr>
        <p:txBody>
          <a:bodyPr lIns="0" tIns="0" rIns="0" bIns="0" rtlCol="0" anchor="t">
            <a:spAutoFit/>
          </a:bodyPr>
          <a:lstStyle/>
          <a:p>
            <a:pPr algn="ctr">
              <a:lnSpc>
                <a:spcPts val="2646"/>
              </a:lnSpc>
            </a:pPr>
            <a:r>
              <a:rPr lang="en-US" sz="2400" dirty="0">
                <a:solidFill>
                  <a:srgbClr val="FFFFFF"/>
                </a:solidFill>
                <a:latin typeface="Open Sauce Light"/>
              </a:rPr>
              <a:t>Informed Consent and Education</a:t>
            </a:r>
          </a:p>
        </p:txBody>
      </p:sp>
      <p:sp>
        <p:nvSpPr>
          <p:cNvPr id="20" name="TextBox 20"/>
          <p:cNvSpPr txBox="1"/>
          <p:nvPr/>
        </p:nvSpPr>
        <p:spPr>
          <a:xfrm>
            <a:off x="12562122" y="7666072"/>
            <a:ext cx="2097071" cy="303160"/>
          </a:xfrm>
          <a:prstGeom prst="rect">
            <a:avLst/>
          </a:prstGeom>
        </p:spPr>
        <p:txBody>
          <a:bodyPr lIns="0" tIns="0" rIns="0" bIns="0" rtlCol="0" anchor="t">
            <a:spAutoFit/>
          </a:bodyPr>
          <a:lstStyle/>
          <a:p>
            <a:pPr algn="ctr">
              <a:lnSpc>
                <a:spcPts val="2646"/>
              </a:lnSpc>
            </a:pPr>
            <a:endParaRPr lang="en-US" sz="1800" dirty="0">
              <a:solidFill>
                <a:srgbClr val="FFFFFF"/>
              </a:solidFill>
              <a:latin typeface="Open Sauce Light"/>
            </a:endParaRPr>
          </a:p>
        </p:txBody>
      </p:sp>
      <p:sp>
        <p:nvSpPr>
          <p:cNvPr id="21" name="TextBox 21"/>
          <p:cNvSpPr txBox="1"/>
          <p:nvPr/>
        </p:nvSpPr>
        <p:spPr>
          <a:xfrm>
            <a:off x="1219200" y="1681405"/>
            <a:ext cx="16383000" cy="1723549"/>
          </a:xfrm>
          <a:prstGeom prst="rect">
            <a:avLst/>
          </a:prstGeom>
        </p:spPr>
        <p:txBody>
          <a:bodyPr wrap="square" lIns="0" tIns="0" rIns="0" bIns="0" rtlCol="0" anchor="t">
            <a:spAutoFit/>
          </a:bodyPr>
          <a:lstStyle/>
          <a:p>
            <a:pPr algn="ctr"/>
            <a:r>
              <a:rPr lang="en-US" sz="2800" spc="300" dirty="0">
                <a:solidFill>
                  <a:srgbClr val="FFFFFF"/>
                </a:solidFill>
                <a:latin typeface="Open Sauce Medium"/>
              </a:rPr>
              <a:t>The planned technology stack for this solution involves using Python as the primary programming language due to its versatility in data processing and machine learning. Libraries such as pandas	 and scikit-learn will by utilized	 for data manipulation and anonymization techniques.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232408">
            <a:off x="-2209541" y="4065394"/>
            <a:ext cx="20865141" cy="12443211"/>
          </a:xfrm>
          <a:custGeom>
            <a:avLst/>
            <a:gdLst/>
            <a:ahLst/>
            <a:cxnLst/>
            <a:rect l="l" t="t" r="r" b="b"/>
            <a:pathLst>
              <a:path w="20865141" h="12443211">
                <a:moveTo>
                  <a:pt x="0" y="0"/>
                </a:moveTo>
                <a:lnTo>
                  <a:pt x="20865141" y="0"/>
                </a:lnTo>
                <a:lnTo>
                  <a:pt x="20865141" y="12443212"/>
                </a:lnTo>
                <a:lnTo>
                  <a:pt x="0" y="124432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grpSp>
        <p:nvGrpSpPr>
          <p:cNvPr id="3" name="Group 3"/>
          <p:cNvGrpSpPr/>
          <p:nvPr/>
        </p:nvGrpSpPr>
        <p:grpSpPr>
          <a:xfrm>
            <a:off x="3344952" y="3716223"/>
            <a:ext cx="11950941" cy="5542077"/>
            <a:chOff x="0" y="0"/>
            <a:chExt cx="3270686" cy="1516733"/>
          </a:xfrm>
        </p:grpSpPr>
        <p:sp>
          <p:nvSpPr>
            <p:cNvPr id="4" name="Freeform 4"/>
            <p:cNvSpPr/>
            <p:nvPr/>
          </p:nvSpPr>
          <p:spPr>
            <a:xfrm>
              <a:off x="0" y="0"/>
              <a:ext cx="3270686" cy="1516733"/>
            </a:xfrm>
            <a:custGeom>
              <a:avLst/>
              <a:gdLst/>
              <a:ahLst/>
              <a:cxnLst/>
              <a:rect l="l" t="t" r="r" b="b"/>
              <a:pathLst>
                <a:path w="3270686" h="1516733">
                  <a:moveTo>
                    <a:pt x="0" y="0"/>
                  </a:moveTo>
                  <a:lnTo>
                    <a:pt x="3270686" y="0"/>
                  </a:lnTo>
                  <a:lnTo>
                    <a:pt x="3270686" y="1516733"/>
                  </a:lnTo>
                  <a:lnTo>
                    <a:pt x="0" y="1516733"/>
                  </a:lnTo>
                  <a:close/>
                </a:path>
              </a:pathLst>
            </a:custGeom>
            <a:gradFill rotWithShape="1">
              <a:gsLst>
                <a:gs pos="0">
                  <a:srgbClr val="B34593">
                    <a:alpha val="100000"/>
                  </a:srgbClr>
                </a:gs>
                <a:gs pos="100000">
                  <a:srgbClr val="151F52">
                    <a:alpha val="100000"/>
                  </a:srgbClr>
                </a:gs>
              </a:gsLst>
              <a:lin ang="5400000"/>
            </a:gradFill>
          </p:spPr>
          <p:txBody>
            <a:bodyPr/>
            <a:lstStyle/>
            <a:p>
              <a:endParaRPr lang="en-IN" dirty="0"/>
            </a:p>
          </p:txBody>
        </p:sp>
        <p:sp>
          <p:nvSpPr>
            <p:cNvPr id="5" name="TextBox 5"/>
            <p:cNvSpPr txBox="1"/>
            <p:nvPr/>
          </p:nvSpPr>
          <p:spPr>
            <a:xfrm>
              <a:off x="0" y="-38100"/>
              <a:ext cx="3270686" cy="1554833"/>
            </a:xfrm>
            <a:prstGeom prst="rect">
              <a:avLst/>
            </a:prstGeom>
          </p:spPr>
          <p:txBody>
            <a:bodyPr lIns="50800" tIns="50800" rIns="50800" bIns="50800" rtlCol="0" anchor="ctr"/>
            <a:lstStyle/>
            <a:p>
              <a:pPr algn="ctr">
                <a:lnSpc>
                  <a:spcPts val="2659"/>
                </a:lnSpc>
              </a:pPr>
              <a:endParaRPr dirty="0"/>
            </a:p>
          </p:txBody>
        </p:sp>
      </p:grpSp>
      <p:sp>
        <p:nvSpPr>
          <p:cNvPr id="6" name="TextBox 6"/>
          <p:cNvSpPr txBox="1"/>
          <p:nvPr/>
        </p:nvSpPr>
        <p:spPr>
          <a:xfrm>
            <a:off x="6074634" y="2096921"/>
            <a:ext cx="6138732" cy="837605"/>
          </a:xfrm>
          <a:prstGeom prst="rect">
            <a:avLst/>
          </a:prstGeom>
        </p:spPr>
        <p:txBody>
          <a:bodyPr lIns="0" tIns="0" rIns="0" bIns="0" rtlCol="0" anchor="t">
            <a:spAutoFit/>
          </a:bodyPr>
          <a:lstStyle/>
          <a:p>
            <a:pPr algn="ctr">
              <a:lnSpc>
                <a:spcPts val="6351"/>
              </a:lnSpc>
            </a:pPr>
            <a:r>
              <a:rPr lang="en-US" sz="6351" dirty="0">
                <a:solidFill>
                  <a:srgbClr val="000000"/>
                </a:solidFill>
                <a:latin typeface="Open Sauce Medium"/>
              </a:rPr>
              <a:t>THE TEAM</a:t>
            </a:r>
          </a:p>
        </p:txBody>
      </p:sp>
      <p:sp>
        <p:nvSpPr>
          <p:cNvPr id="7" name="TextBox 7"/>
          <p:cNvSpPr txBox="1"/>
          <p:nvPr/>
        </p:nvSpPr>
        <p:spPr>
          <a:xfrm>
            <a:off x="4034745" y="7675176"/>
            <a:ext cx="3409182" cy="465210"/>
          </a:xfrm>
          <a:prstGeom prst="rect">
            <a:avLst/>
          </a:prstGeom>
        </p:spPr>
        <p:txBody>
          <a:bodyPr lIns="0" tIns="0" rIns="0" bIns="0" rtlCol="0" anchor="t">
            <a:spAutoFit/>
          </a:bodyPr>
          <a:lstStyle/>
          <a:p>
            <a:pPr algn="ctr">
              <a:lnSpc>
                <a:spcPts val="3233"/>
              </a:lnSpc>
              <a:spcBef>
                <a:spcPct val="0"/>
              </a:spcBef>
            </a:pPr>
            <a:r>
              <a:rPr lang="en-US" sz="2309" dirty="0">
                <a:solidFill>
                  <a:srgbClr val="FFFFFF"/>
                </a:solidFill>
                <a:latin typeface="Agrandir Narrow Bold"/>
              </a:rPr>
              <a:t>Karina Villanueva</a:t>
            </a:r>
          </a:p>
        </p:txBody>
      </p:sp>
      <p:sp>
        <p:nvSpPr>
          <p:cNvPr id="8" name="TextBox 8"/>
          <p:cNvSpPr txBox="1"/>
          <p:nvPr/>
        </p:nvSpPr>
        <p:spPr>
          <a:xfrm>
            <a:off x="4475132" y="8177784"/>
            <a:ext cx="2373060" cy="346274"/>
          </a:xfrm>
          <a:prstGeom prst="rect">
            <a:avLst/>
          </a:prstGeom>
        </p:spPr>
        <p:txBody>
          <a:bodyPr lIns="0" tIns="0" rIns="0" bIns="0" rtlCol="0" anchor="t">
            <a:spAutoFit/>
          </a:bodyPr>
          <a:lstStyle/>
          <a:p>
            <a:pPr algn="ctr">
              <a:lnSpc>
                <a:spcPts val="2964"/>
              </a:lnSpc>
              <a:spcBef>
                <a:spcPct val="0"/>
              </a:spcBef>
            </a:pPr>
            <a:r>
              <a:rPr lang="en-US" sz="2117" dirty="0">
                <a:solidFill>
                  <a:srgbClr val="FFFFFF"/>
                </a:solidFill>
                <a:latin typeface="Open Sauce Light Italics"/>
              </a:rPr>
              <a:t>Project manager</a:t>
            </a:r>
          </a:p>
        </p:txBody>
      </p:sp>
      <p:sp>
        <p:nvSpPr>
          <p:cNvPr id="9" name="TextBox 9"/>
          <p:cNvSpPr txBox="1"/>
          <p:nvPr/>
        </p:nvSpPr>
        <p:spPr>
          <a:xfrm>
            <a:off x="7838166" y="7675176"/>
            <a:ext cx="3288491" cy="465210"/>
          </a:xfrm>
          <a:prstGeom prst="rect">
            <a:avLst/>
          </a:prstGeom>
        </p:spPr>
        <p:txBody>
          <a:bodyPr lIns="0" tIns="0" rIns="0" bIns="0" rtlCol="0" anchor="t">
            <a:spAutoFit/>
          </a:bodyPr>
          <a:lstStyle/>
          <a:p>
            <a:pPr algn="ctr">
              <a:lnSpc>
                <a:spcPts val="3233"/>
              </a:lnSpc>
              <a:spcBef>
                <a:spcPct val="0"/>
              </a:spcBef>
            </a:pPr>
            <a:r>
              <a:rPr lang="en-US" sz="2309" dirty="0">
                <a:solidFill>
                  <a:srgbClr val="FFFFFF"/>
                </a:solidFill>
                <a:latin typeface="Agrandir Narrow Bold"/>
              </a:rPr>
              <a:t>Brigitte Schwartz</a:t>
            </a:r>
          </a:p>
        </p:txBody>
      </p:sp>
      <p:sp>
        <p:nvSpPr>
          <p:cNvPr id="10" name="TextBox 10"/>
          <p:cNvSpPr txBox="1"/>
          <p:nvPr/>
        </p:nvSpPr>
        <p:spPr>
          <a:xfrm>
            <a:off x="8237584" y="8177784"/>
            <a:ext cx="2373060" cy="350624"/>
          </a:xfrm>
          <a:prstGeom prst="rect">
            <a:avLst/>
          </a:prstGeom>
        </p:spPr>
        <p:txBody>
          <a:bodyPr lIns="0" tIns="0" rIns="0" bIns="0" rtlCol="0" anchor="t">
            <a:spAutoFit/>
          </a:bodyPr>
          <a:lstStyle/>
          <a:p>
            <a:pPr algn="ctr">
              <a:lnSpc>
                <a:spcPts val="2964"/>
              </a:lnSpc>
              <a:spcBef>
                <a:spcPct val="0"/>
              </a:spcBef>
            </a:pPr>
            <a:r>
              <a:rPr lang="en-US" sz="2117" dirty="0">
                <a:solidFill>
                  <a:srgbClr val="FFFFFF"/>
                </a:solidFill>
                <a:latin typeface="Open Sauce Light Italics"/>
              </a:rPr>
              <a:t>Project manager</a:t>
            </a:r>
          </a:p>
        </p:txBody>
      </p:sp>
      <p:sp>
        <p:nvSpPr>
          <p:cNvPr id="11" name="TextBox 11"/>
          <p:cNvSpPr txBox="1"/>
          <p:nvPr/>
        </p:nvSpPr>
        <p:spPr>
          <a:xfrm>
            <a:off x="11687512" y="7675176"/>
            <a:ext cx="2918588" cy="465210"/>
          </a:xfrm>
          <a:prstGeom prst="rect">
            <a:avLst/>
          </a:prstGeom>
        </p:spPr>
        <p:txBody>
          <a:bodyPr lIns="0" tIns="0" rIns="0" bIns="0" rtlCol="0" anchor="t">
            <a:spAutoFit/>
          </a:bodyPr>
          <a:lstStyle/>
          <a:p>
            <a:pPr algn="ctr">
              <a:lnSpc>
                <a:spcPts val="3233"/>
              </a:lnSpc>
              <a:spcBef>
                <a:spcPct val="0"/>
              </a:spcBef>
            </a:pPr>
            <a:r>
              <a:rPr lang="en-US" sz="2309" dirty="0">
                <a:solidFill>
                  <a:srgbClr val="FFFFFF"/>
                </a:solidFill>
                <a:latin typeface="Agrandir Narrow Bold"/>
              </a:rPr>
              <a:t>Howard Ong</a:t>
            </a:r>
          </a:p>
        </p:txBody>
      </p:sp>
      <p:sp>
        <p:nvSpPr>
          <p:cNvPr id="12" name="TextBox 12"/>
          <p:cNvSpPr txBox="1"/>
          <p:nvPr/>
        </p:nvSpPr>
        <p:spPr>
          <a:xfrm>
            <a:off x="11962323" y="8177784"/>
            <a:ext cx="2373060" cy="350624"/>
          </a:xfrm>
          <a:prstGeom prst="rect">
            <a:avLst/>
          </a:prstGeom>
        </p:spPr>
        <p:txBody>
          <a:bodyPr lIns="0" tIns="0" rIns="0" bIns="0" rtlCol="0" anchor="t">
            <a:spAutoFit/>
          </a:bodyPr>
          <a:lstStyle/>
          <a:p>
            <a:pPr algn="ctr">
              <a:lnSpc>
                <a:spcPts val="2964"/>
              </a:lnSpc>
              <a:spcBef>
                <a:spcPct val="0"/>
              </a:spcBef>
            </a:pPr>
            <a:r>
              <a:rPr lang="en-US" sz="2117" dirty="0">
                <a:solidFill>
                  <a:srgbClr val="FFFFFF"/>
                </a:solidFill>
                <a:latin typeface="Open Sauce Light Italics"/>
              </a:rPr>
              <a:t>Project manager</a:t>
            </a:r>
          </a:p>
        </p:txBody>
      </p:sp>
      <p:sp>
        <p:nvSpPr>
          <p:cNvPr id="13" name="Freeform 13"/>
          <p:cNvSpPr/>
          <p:nvPr/>
        </p:nvSpPr>
        <p:spPr>
          <a:xfrm>
            <a:off x="4263359" y="3267901"/>
            <a:ext cx="3049914" cy="4189878"/>
          </a:xfrm>
          <a:custGeom>
            <a:avLst/>
            <a:gdLst/>
            <a:ahLst/>
            <a:cxnLst/>
            <a:rect l="l" t="t" r="r" b="b"/>
            <a:pathLst>
              <a:path w="3049914" h="4189878">
                <a:moveTo>
                  <a:pt x="0" y="0"/>
                </a:moveTo>
                <a:lnTo>
                  <a:pt x="3049914" y="0"/>
                </a:lnTo>
                <a:lnTo>
                  <a:pt x="3049914" y="4189878"/>
                </a:lnTo>
                <a:lnTo>
                  <a:pt x="0" y="4189878"/>
                </a:lnTo>
                <a:lnTo>
                  <a:pt x="0" y="0"/>
                </a:lnTo>
                <a:close/>
              </a:path>
            </a:pathLst>
          </a:custGeom>
          <a:blipFill>
            <a:blip r:embed="rId4"/>
            <a:stretch>
              <a:fillRect l="-71798" r="-64471" b="-14657"/>
            </a:stretch>
          </a:blipFill>
        </p:spPr>
        <p:txBody>
          <a:bodyPr/>
          <a:lstStyle/>
          <a:p>
            <a:endParaRPr lang="en-IN" dirty="0"/>
          </a:p>
        </p:txBody>
      </p:sp>
      <p:sp>
        <p:nvSpPr>
          <p:cNvPr id="14" name="Freeform 14"/>
          <p:cNvSpPr/>
          <p:nvPr/>
        </p:nvSpPr>
        <p:spPr>
          <a:xfrm>
            <a:off x="7887146" y="3267901"/>
            <a:ext cx="3048557" cy="4189878"/>
          </a:xfrm>
          <a:custGeom>
            <a:avLst/>
            <a:gdLst/>
            <a:ahLst/>
            <a:cxnLst/>
            <a:rect l="l" t="t" r="r" b="b"/>
            <a:pathLst>
              <a:path w="3048557" h="4189878">
                <a:moveTo>
                  <a:pt x="0" y="0"/>
                </a:moveTo>
                <a:lnTo>
                  <a:pt x="3048557" y="0"/>
                </a:lnTo>
                <a:lnTo>
                  <a:pt x="3048557" y="4189878"/>
                </a:lnTo>
                <a:lnTo>
                  <a:pt x="0" y="4189878"/>
                </a:lnTo>
                <a:lnTo>
                  <a:pt x="0" y="0"/>
                </a:lnTo>
                <a:close/>
              </a:path>
            </a:pathLst>
          </a:custGeom>
          <a:blipFill>
            <a:blip r:embed="rId5"/>
            <a:stretch>
              <a:fillRect l="-5755" t="-5234" r="-122764" b="-9422"/>
            </a:stretch>
          </a:blipFill>
        </p:spPr>
        <p:txBody>
          <a:bodyPr/>
          <a:lstStyle/>
          <a:p>
            <a:endParaRPr lang="en-IN" dirty="0"/>
          </a:p>
        </p:txBody>
      </p:sp>
      <p:sp>
        <p:nvSpPr>
          <p:cNvPr id="15" name="Freeform 15"/>
          <p:cNvSpPr/>
          <p:nvPr/>
        </p:nvSpPr>
        <p:spPr>
          <a:xfrm>
            <a:off x="11507203" y="3267901"/>
            <a:ext cx="3048557" cy="4189878"/>
          </a:xfrm>
          <a:custGeom>
            <a:avLst/>
            <a:gdLst/>
            <a:ahLst/>
            <a:cxnLst/>
            <a:rect l="l" t="t" r="r" b="b"/>
            <a:pathLst>
              <a:path w="3048557" h="4189878">
                <a:moveTo>
                  <a:pt x="0" y="0"/>
                </a:moveTo>
                <a:lnTo>
                  <a:pt x="3048557" y="0"/>
                </a:lnTo>
                <a:lnTo>
                  <a:pt x="3048557" y="4189878"/>
                </a:lnTo>
                <a:lnTo>
                  <a:pt x="0" y="4189878"/>
                </a:lnTo>
                <a:lnTo>
                  <a:pt x="0" y="0"/>
                </a:lnTo>
                <a:close/>
              </a:path>
            </a:pathLst>
          </a:custGeom>
          <a:blipFill>
            <a:blip r:embed="rId6"/>
            <a:stretch>
              <a:fillRect l="-106821" t="-15118" r="-37589" b="-3140"/>
            </a:stretch>
          </a:blipFill>
        </p:spPr>
        <p:txBody>
          <a:bodyPr/>
          <a:lstStyle/>
          <a:p>
            <a:endParaRPr lang="en-IN" dirty="0"/>
          </a:p>
        </p:txBody>
      </p:sp>
      <p:sp>
        <p:nvSpPr>
          <p:cNvPr id="16" name="TextBox 16"/>
          <p:cNvSpPr txBox="1"/>
          <p:nvPr/>
        </p:nvSpPr>
        <p:spPr>
          <a:xfrm>
            <a:off x="7393791" y="1330000"/>
            <a:ext cx="3853262" cy="774700"/>
          </a:xfrm>
          <a:prstGeom prst="rect">
            <a:avLst/>
          </a:prstGeom>
        </p:spPr>
        <p:txBody>
          <a:bodyPr lIns="0" tIns="0" rIns="0" bIns="0" rtlCol="0" anchor="t">
            <a:spAutoFit/>
          </a:bodyPr>
          <a:lstStyle/>
          <a:p>
            <a:pPr algn="ctr">
              <a:lnSpc>
                <a:spcPts val="6049"/>
              </a:lnSpc>
            </a:pPr>
            <a:r>
              <a:rPr lang="en-US" sz="5499" spc="175" dirty="0">
                <a:solidFill>
                  <a:srgbClr val="000000"/>
                </a:solidFill>
                <a:latin typeface="Days"/>
              </a:rPr>
              <a:t>Meet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5015114">
            <a:off x="9740863" y="2343404"/>
            <a:ext cx="15802157" cy="9423832"/>
          </a:xfrm>
          <a:custGeom>
            <a:avLst/>
            <a:gdLst/>
            <a:ahLst/>
            <a:cxnLst/>
            <a:rect l="l" t="t" r="r" b="b"/>
            <a:pathLst>
              <a:path w="15802157" h="9423832">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grpSp>
        <p:nvGrpSpPr>
          <p:cNvPr id="3" name="Group 3"/>
          <p:cNvGrpSpPr/>
          <p:nvPr/>
        </p:nvGrpSpPr>
        <p:grpSpPr>
          <a:xfrm>
            <a:off x="1566398" y="1333975"/>
            <a:ext cx="15433919" cy="7619050"/>
            <a:chOff x="0" y="0"/>
            <a:chExt cx="4064900" cy="2006663"/>
          </a:xfrm>
        </p:grpSpPr>
        <p:sp>
          <p:nvSpPr>
            <p:cNvPr id="4" name="Freeform 4"/>
            <p:cNvSpPr/>
            <p:nvPr/>
          </p:nvSpPr>
          <p:spPr>
            <a:xfrm>
              <a:off x="0" y="0"/>
              <a:ext cx="4064900" cy="2006663"/>
            </a:xfrm>
            <a:custGeom>
              <a:avLst/>
              <a:gdLst/>
              <a:ahLst/>
              <a:cxnLst/>
              <a:rect l="l" t="t" r="r" b="b"/>
              <a:pathLst>
                <a:path w="4064900" h="2006663">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txBody>
            <a:bodyPr/>
            <a:lstStyle/>
            <a:p>
              <a:endParaRPr lang="en-IN" dirty="0"/>
            </a:p>
          </p:txBody>
        </p:sp>
        <p:sp>
          <p:nvSpPr>
            <p:cNvPr id="5" name="TextBox 5"/>
            <p:cNvSpPr txBox="1"/>
            <p:nvPr/>
          </p:nvSpPr>
          <p:spPr>
            <a:xfrm>
              <a:off x="0" y="-28575"/>
              <a:ext cx="4064900" cy="2035238"/>
            </a:xfrm>
            <a:prstGeom prst="rect">
              <a:avLst/>
            </a:prstGeom>
          </p:spPr>
          <p:txBody>
            <a:bodyPr lIns="50800" tIns="50800" rIns="50800" bIns="50800" rtlCol="0" anchor="ctr"/>
            <a:lstStyle/>
            <a:p>
              <a:pPr algn="ctr">
                <a:lnSpc>
                  <a:spcPts val="1869"/>
                </a:lnSpc>
              </a:pPr>
              <a:endParaRPr dirty="0"/>
            </a:p>
          </p:txBody>
        </p:sp>
      </p:grpSp>
      <p:sp>
        <p:nvSpPr>
          <p:cNvPr id="6" name="TextBox 6"/>
          <p:cNvSpPr txBox="1"/>
          <p:nvPr/>
        </p:nvSpPr>
        <p:spPr>
          <a:xfrm>
            <a:off x="1979778" y="5617976"/>
            <a:ext cx="5056438" cy="658495"/>
          </a:xfrm>
          <a:prstGeom prst="rect">
            <a:avLst/>
          </a:prstGeom>
        </p:spPr>
        <p:txBody>
          <a:bodyPr lIns="0" tIns="0" rIns="0" bIns="0" rtlCol="0" anchor="t">
            <a:spAutoFit/>
          </a:bodyPr>
          <a:lstStyle/>
          <a:p>
            <a:pPr algn="just">
              <a:lnSpc>
                <a:spcPts val="5059"/>
              </a:lnSpc>
            </a:pPr>
            <a:r>
              <a:rPr lang="en-US" sz="4599" spc="607" dirty="0">
                <a:solidFill>
                  <a:srgbClr val="000000"/>
                </a:solidFill>
                <a:latin typeface="Open Sauce Medium"/>
              </a:rPr>
              <a:t>OBJECTIVES</a:t>
            </a:r>
          </a:p>
        </p:txBody>
      </p:sp>
      <p:sp>
        <p:nvSpPr>
          <p:cNvPr id="7" name="TextBox 7"/>
          <p:cNvSpPr txBox="1"/>
          <p:nvPr/>
        </p:nvSpPr>
        <p:spPr>
          <a:xfrm>
            <a:off x="3032253" y="4792561"/>
            <a:ext cx="4436512" cy="303160"/>
          </a:xfrm>
          <a:prstGeom prst="rect">
            <a:avLst/>
          </a:prstGeom>
        </p:spPr>
        <p:txBody>
          <a:bodyPr lIns="0" tIns="0" rIns="0" bIns="0" rtlCol="0" anchor="t">
            <a:spAutoFit/>
          </a:bodyPr>
          <a:lstStyle/>
          <a:p>
            <a:pPr>
              <a:lnSpc>
                <a:spcPts val="2646"/>
              </a:lnSpc>
            </a:pPr>
            <a:endParaRPr lang="en-US" sz="1800" dirty="0">
              <a:solidFill>
                <a:srgbClr val="000000"/>
              </a:solidFill>
              <a:latin typeface="Open Sauce Light"/>
            </a:endParaRPr>
          </a:p>
        </p:txBody>
      </p:sp>
      <p:sp>
        <p:nvSpPr>
          <p:cNvPr id="8" name="AutoShape 8"/>
          <p:cNvSpPr/>
          <p:nvPr/>
        </p:nvSpPr>
        <p:spPr>
          <a:xfrm flipH="1" flipV="1">
            <a:off x="7493766" y="2652441"/>
            <a:ext cx="10076" cy="5767647"/>
          </a:xfrm>
          <a:prstGeom prst="line">
            <a:avLst/>
          </a:prstGeom>
          <a:ln w="38100" cap="flat">
            <a:solidFill>
              <a:srgbClr val="192253"/>
            </a:solidFill>
            <a:prstDash val="solid"/>
            <a:headEnd type="none" w="sm" len="sm"/>
            <a:tailEnd type="none" w="sm" len="sm"/>
          </a:ln>
        </p:spPr>
        <p:txBody>
          <a:bodyPr/>
          <a:lstStyle/>
          <a:p>
            <a:endParaRPr lang="en-IN" dirty="0"/>
          </a:p>
        </p:txBody>
      </p:sp>
      <p:grpSp>
        <p:nvGrpSpPr>
          <p:cNvPr id="9" name="Group 9"/>
          <p:cNvGrpSpPr>
            <a:grpSpLocks noChangeAspect="1"/>
          </p:cNvGrpSpPr>
          <p:nvPr/>
        </p:nvGrpSpPr>
        <p:grpSpPr>
          <a:xfrm>
            <a:off x="7308807" y="2496959"/>
            <a:ext cx="369918" cy="369918"/>
            <a:chOff x="6705600" y="1371600"/>
            <a:chExt cx="10972800" cy="10972800"/>
          </a:xfrm>
        </p:grpSpPr>
        <p:sp>
          <p:nvSpPr>
            <p:cNvPr id="10" name="Freeform 10"/>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txBody>
            <a:bodyPr/>
            <a:lstStyle/>
            <a:p>
              <a:endParaRPr lang="en-IN" dirty="0"/>
            </a:p>
          </p:txBody>
        </p:sp>
      </p:grpSp>
      <p:grpSp>
        <p:nvGrpSpPr>
          <p:cNvPr id="11" name="Group 11"/>
          <p:cNvGrpSpPr>
            <a:grpSpLocks noChangeAspect="1"/>
          </p:cNvGrpSpPr>
          <p:nvPr/>
        </p:nvGrpSpPr>
        <p:grpSpPr>
          <a:xfrm>
            <a:off x="7309104" y="4607602"/>
            <a:ext cx="369918" cy="369918"/>
            <a:chOff x="6705600" y="1371600"/>
            <a:chExt cx="10972800" cy="10972800"/>
          </a:xfrm>
        </p:grpSpPr>
        <p:sp>
          <p:nvSpPr>
            <p:cNvPr id="12" name="Freeform 12"/>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txBody>
            <a:bodyPr/>
            <a:lstStyle/>
            <a:p>
              <a:endParaRPr lang="en-IN" dirty="0"/>
            </a:p>
          </p:txBody>
        </p:sp>
      </p:grpSp>
      <p:sp>
        <p:nvSpPr>
          <p:cNvPr id="13" name="TextBox 13"/>
          <p:cNvSpPr txBox="1"/>
          <p:nvPr/>
        </p:nvSpPr>
        <p:spPr>
          <a:xfrm>
            <a:off x="7863980" y="2486684"/>
            <a:ext cx="5260448" cy="480060"/>
          </a:xfrm>
          <a:prstGeom prst="rect">
            <a:avLst/>
          </a:prstGeom>
        </p:spPr>
        <p:txBody>
          <a:bodyPr lIns="0" tIns="0" rIns="0" bIns="0" rtlCol="0" anchor="t">
            <a:spAutoFit/>
          </a:bodyPr>
          <a:lstStyle/>
          <a:p>
            <a:pPr algn="just">
              <a:lnSpc>
                <a:spcPts val="3630"/>
              </a:lnSpc>
            </a:pPr>
            <a:r>
              <a:rPr lang="en-US" sz="3600" spc="105" dirty="0">
                <a:solidFill>
                  <a:srgbClr val="000000"/>
                </a:solidFill>
                <a:latin typeface="Open Sauce Medium"/>
              </a:rPr>
              <a:t>Objective 1</a:t>
            </a:r>
          </a:p>
        </p:txBody>
      </p:sp>
      <p:sp>
        <p:nvSpPr>
          <p:cNvPr id="14" name="TextBox 14"/>
          <p:cNvSpPr txBox="1"/>
          <p:nvPr/>
        </p:nvSpPr>
        <p:spPr>
          <a:xfrm>
            <a:off x="7861179" y="4598467"/>
            <a:ext cx="5260448" cy="480060"/>
          </a:xfrm>
          <a:prstGeom prst="rect">
            <a:avLst/>
          </a:prstGeom>
        </p:spPr>
        <p:txBody>
          <a:bodyPr lIns="0" tIns="0" rIns="0" bIns="0" rtlCol="0" anchor="t">
            <a:spAutoFit/>
          </a:bodyPr>
          <a:lstStyle/>
          <a:p>
            <a:pPr algn="just">
              <a:lnSpc>
                <a:spcPts val="3630"/>
              </a:lnSpc>
            </a:pPr>
            <a:r>
              <a:rPr lang="en-US" sz="3600" spc="105" dirty="0">
                <a:solidFill>
                  <a:srgbClr val="000000"/>
                </a:solidFill>
                <a:latin typeface="Open Sauce Medium"/>
              </a:rPr>
              <a:t>Objective 2</a:t>
            </a:r>
          </a:p>
        </p:txBody>
      </p:sp>
      <p:sp>
        <p:nvSpPr>
          <p:cNvPr id="15" name="TextBox 15"/>
          <p:cNvSpPr txBox="1"/>
          <p:nvPr/>
        </p:nvSpPr>
        <p:spPr>
          <a:xfrm>
            <a:off x="7855682" y="3147219"/>
            <a:ext cx="7607421" cy="542071"/>
          </a:xfrm>
          <a:prstGeom prst="rect">
            <a:avLst/>
          </a:prstGeom>
        </p:spPr>
        <p:txBody>
          <a:bodyPr wrap="square" lIns="0" tIns="0" rIns="0" bIns="0" rtlCol="0" anchor="t">
            <a:spAutoFit/>
          </a:bodyPr>
          <a:lstStyle/>
          <a:p>
            <a:pPr>
              <a:lnSpc>
                <a:spcPts val="2058"/>
              </a:lnSpc>
            </a:pPr>
            <a:r>
              <a:rPr lang="en-US" sz="2400" dirty="0">
                <a:solidFill>
                  <a:srgbClr val="000000"/>
                </a:solidFill>
                <a:latin typeface="Open Sauce Light"/>
              </a:rPr>
              <a:t>Develop a machine learning framework to analyze customer trends and behaviors in a given data set. </a:t>
            </a:r>
          </a:p>
        </p:txBody>
      </p:sp>
      <p:sp>
        <p:nvSpPr>
          <p:cNvPr id="16" name="TextBox 16"/>
          <p:cNvSpPr txBox="1"/>
          <p:nvPr/>
        </p:nvSpPr>
        <p:spPr>
          <a:xfrm>
            <a:off x="7861178" y="5261290"/>
            <a:ext cx="8041746" cy="542071"/>
          </a:xfrm>
          <a:prstGeom prst="rect">
            <a:avLst/>
          </a:prstGeom>
        </p:spPr>
        <p:txBody>
          <a:bodyPr wrap="square" lIns="0" tIns="0" rIns="0" bIns="0" rtlCol="0" anchor="t">
            <a:spAutoFit/>
          </a:bodyPr>
          <a:lstStyle/>
          <a:p>
            <a:pPr>
              <a:lnSpc>
                <a:spcPts val="2058"/>
              </a:lnSpc>
            </a:pPr>
            <a:r>
              <a:rPr lang="en-US" sz="2400" dirty="0">
                <a:solidFill>
                  <a:srgbClr val="000000"/>
                </a:solidFill>
                <a:latin typeface="Open Sauce Light"/>
              </a:rPr>
              <a:t>Maintain the highest standards of ethical data usage using layer-by-layer encryptions schemes such as RSA.</a:t>
            </a:r>
          </a:p>
        </p:txBody>
      </p:sp>
      <p:grpSp>
        <p:nvGrpSpPr>
          <p:cNvPr id="17" name="Group 17"/>
          <p:cNvGrpSpPr>
            <a:grpSpLocks noChangeAspect="1"/>
          </p:cNvGrpSpPr>
          <p:nvPr/>
        </p:nvGrpSpPr>
        <p:grpSpPr>
          <a:xfrm>
            <a:off x="7309104" y="6709110"/>
            <a:ext cx="369918" cy="369918"/>
            <a:chOff x="6705600" y="1371600"/>
            <a:chExt cx="10972800" cy="10972800"/>
          </a:xfrm>
        </p:grpSpPr>
        <p:sp>
          <p:nvSpPr>
            <p:cNvPr id="18" name="Freeform 18"/>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txBody>
            <a:bodyPr/>
            <a:lstStyle/>
            <a:p>
              <a:endParaRPr lang="en-IN" dirty="0"/>
            </a:p>
          </p:txBody>
        </p:sp>
      </p:grpSp>
      <p:sp>
        <p:nvSpPr>
          <p:cNvPr id="19" name="TextBox 19"/>
          <p:cNvSpPr txBox="1"/>
          <p:nvPr/>
        </p:nvSpPr>
        <p:spPr>
          <a:xfrm>
            <a:off x="7861179" y="6711557"/>
            <a:ext cx="5260448" cy="480060"/>
          </a:xfrm>
          <a:prstGeom prst="rect">
            <a:avLst/>
          </a:prstGeom>
        </p:spPr>
        <p:txBody>
          <a:bodyPr lIns="0" tIns="0" rIns="0" bIns="0" rtlCol="0" anchor="t">
            <a:spAutoFit/>
          </a:bodyPr>
          <a:lstStyle/>
          <a:p>
            <a:pPr algn="just">
              <a:lnSpc>
                <a:spcPts val="3630"/>
              </a:lnSpc>
            </a:pPr>
            <a:r>
              <a:rPr lang="en-US" sz="3600" spc="105" dirty="0">
                <a:solidFill>
                  <a:srgbClr val="000000"/>
                </a:solidFill>
                <a:latin typeface="Open Sauce Medium"/>
              </a:rPr>
              <a:t>Objective 3</a:t>
            </a:r>
          </a:p>
        </p:txBody>
      </p:sp>
      <p:sp>
        <p:nvSpPr>
          <p:cNvPr id="20" name="TextBox 20"/>
          <p:cNvSpPr txBox="1"/>
          <p:nvPr/>
        </p:nvSpPr>
        <p:spPr>
          <a:xfrm>
            <a:off x="7868742" y="7375361"/>
            <a:ext cx="7361182" cy="542071"/>
          </a:xfrm>
          <a:prstGeom prst="rect">
            <a:avLst/>
          </a:prstGeom>
        </p:spPr>
        <p:txBody>
          <a:bodyPr wrap="square" lIns="0" tIns="0" rIns="0" bIns="0" rtlCol="0" anchor="t">
            <a:spAutoFit/>
          </a:bodyPr>
          <a:lstStyle/>
          <a:p>
            <a:pPr>
              <a:lnSpc>
                <a:spcPts val="2058"/>
              </a:lnSpc>
            </a:pPr>
            <a:r>
              <a:rPr lang="en-US" sz="2400" dirty="0">
                <a:solidFill>
                  <a:srgbClr val="000000"/>
                </a:solidFill>
                <a:latin typeface="Open Sauce Light"/>
              </a:rPr>
              <a:t>Completely anonymize user’s private information from the data used to train the ML model.</a:t>
            </a:r>
          </a:p>
        </p:txBody>
      </p:sp>
      <p:sp>
        <p:nvSpPr>
          <p:cNvPr id="21" name="TextBox 21"/>
          <p:cNvSpPr txBox="1"/>
          <p:nvPr/>
        </p:nvSpPr>
        <p:spPr>
          <a:xfrm>
            <a:off x="2385076" y="4671017"/>
            <a:ext cx="4436512" cy="711199"/>
          </a:xfrm>
          <a:prstGeom prst="rect">
            <a:avLst/>
          </a:prstGeom>
        </p:spPr>
        <p:txBody>
          <a:bodyPr lIns="0" tIns="0" rIns="0" bIns="0" rtlCol="0" anchor="t">
            <a:spAutoFit/>
          </a:bodyPr>
          <a:lstStyle/>
          <a:p>
            <a:pPr>
              <a:lnSpc>
                <a:spcPts val="5499"/>
              </a:lnSpc>
            </a:pPr>
            <a:r>
              <a:rPr lang="en-US" sz="4999" spc="159" dirty="0">
                <a:solidFill>
                  <a:srgbClr val="000000"/>
                </a:solidFill>
                <a:latin typeface="Days"/>
              </a:rPr>
              <a:t>Proposed</a:t>
            </a:r>
          </a:p>
        </p:txBody>
      </p:sp>
      <p:sp>
        <p:nvSpPr>
          <p:cNvPr id="22" name="AutoShape 22"/>
          <p:cNvSpPr/>
          <p:nvPr/>
        </p:nvSpPr>
        <p:spPr>
          <a:xfrm flipH="1" flipV="1">
            <a:off x="-8229600" y="6512231"/>
            <a:ext cx="15156557" cy="0"/>
          </a:xfrm>
          <a:prstGeom prst="line">
            <a:avLst/>
          </a:prstGeom>
          <a:ln w="76200" cap="flat">
            <a:solidFill>
              <a:srgbClr val="C23A97"/>
            </a:solidFill>
            <a:prstDash val="solid"/>
            <a:headEnd type="none" w="sm" len="sm"/>
            <a:tailEnd type="none" w="sm" len="sm"/>
          </a:ln>
        </p:spPr>
        <p:txBody>
          <a:bodyPr/>
          <a:lstStyle/>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5844744">
            <a:off x="-7837509" y="844440"/>
            <a:ext cx="13037396" cy="7775029"/>
          </a:xfrm>
          <a:custGeom>
            <a:avLst/>
            <a:gdLst/>
            <a:ahLst/>
            <a:cxnLst/>
            <a:rect l="l" t="t" r="r" b="b"/>
            <a:pathLst>
              <a:path w="13037396" h="7775029">
                <a:moveTo>
                  <a:pt x="0" y="0"/>
                </a:moveTo>
                <a:lnTo>
                  <a:pt x="13037395" y="0"/>
                </a:lnTo>
                <a:lnTo>
                  <a:pt x="13037395" y="7775029"/>
                </a:lnTo>
                <a:lnTo>
                  <a:pt x="0" y="77750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a:grpSpLocks noChangeAspect="1"/>
          </p:cNvGrpSpPr>
          <p:nvPr/>
        </p:nvGrpSpPr>
        <p:grpSpPr>
          <a:xfrm>
            <a:off x="9997088" y="-628312"/>
            <a:ext cx="8570811" cy="11543623"/>
            <a:chOff x="0" y="0"/>
            <a:chExt cx="3632200" cy="4892040"/>
          </a:xfrm>
        </p:grpSpPr>
        <p:sp>
          <p:nvSpPr>
            <p:cNvPr id="4" name="Freeform 4"/>
            <p:cNvSpPr/>
            <p:nvPr/>
          </p:nvSpPr>
          <p:spPr>
            <a:xfrm>
              <a:off x="15240" y="15240"/>
              <a:ext cx="3600450" cy="4860290"/>
            </a:xfrm>
            <a:custGeom>
              <a:avLst/>
              <a:gdLst/>
              <a:ahLst/>
              <a:cxnLst/>
              <a:rect l="l" t="t" r="r" b="b"/>
              <a:pathLst>
                <a:path w="3600450" h="4860290">
                  <a:moveTo>
                    <a:pt x="0" y="0"/>
                  </a:moveTo>
                  <a:lnTo>
                    <a:pt x="3600450" y="0"/>
                  </a:lnTo>
                  <a:lnTo>
                    <a:pt x="3600450" y="4860290"/>
                  </a:lnTo>
                  <a:lnTo>
                    <a:pt x="0" y="4860290"/>
                  </a:lnTo>
                  <a:close/>
                </a:path>
              </a:pathLst>
            </a:custGeom>
            <a:blipFill>
              <a:blip r:embed="rId4"/>
              <a:stretch>
                <a:fillRect l="-51243" r="-51243"/>
              </a:stretch>
            </a:blipFill>
          </p:spPr>
          <p:txBody>
            <a:bodyPr/>
            <a:lstStyle/>
            <a:p>
              <a:endParaRPr lang="en-IN"/>
            </a:p>
          </p:txBody>
        </p:sp>
        <p:sp>
          <p:nvSpPr>
            <p:cNvPr id="5" name="Freeform 5"/>
            <p:cNvSpPr/>
            <p:nvPr/>
          </p:nvSpPr>
          <p:spPr>
            <a:xfrm>
              <a:off x="0" y="0"/>
              <a:ext cx="3632200" cy="4892040"/>
            </a:xfrm>
            <a:custGeom>
              <a:avLst/>
              <a:gdLst/>
              <a:ahLst/>
              <a:cxnLst/>
              <a:rect l="l" t="t" r="r" b="b"/>
              <a:pathLst>
                <a:path w="3632200" h="4892040">
                  <a:moveTo>
                    <a:pt x="3632200" y="4892040"/>
                  </a:moveTo>
                  <a:lnTo>
                    <a:pt x="0" y="4892040"/>
                  </a:lnTo>
                  <a:lnTo>
                    <a:pt x="0" y="0"/>
                  </a:lnTo>
                  <a:lnTo>
                    <a:pt x="3632200" y="0"/>
                  </a:lnTo>
                  <a:lnTo>
                    <a:pt x="3632200" y="4892040"/>
                  </a:lnTo>
                  <a:close/>
                  <a:moveTo>
                    <a:pt x="31750" y="4860290"/>
                  </a:moveTo>
                  <a:lnTo>
                    <a:pt x="3600450" y="4860290"/>
                  </a:lnTo>
                  <a:lnTo>
                    <a:pt x="3600450" y="31750"/>
                  </a:lnTo>
                  <a:lnTo>
                    <a:pt x="31750" y="31750"/>
                  </a:lnTo>
                  <a:lnTo>
                    <a:pt x="31750" y="4860290"/>
                  </a:lnTo>
                  <a:close/>
                </a:path>
              </a:pathLst>
            </a:custGeom>
            <a:solidFill>
              <a:srgbClr val="F5F5F5"/>
            </a:solidFill>
          </p:spPr>
          <p:txBody>
            <a:bodyPr/>
            <a:lstStyle/>
            <a:p>
              <a:endParaRPr lang="en-IN"/>
            </a:p>
          </p:txBody>
        </p:sp>
      </p:grpSp>
      <p:sp>
        <p:nvSpPr>
          <p:cNvPr id="6" name="TextBox 6"/>
          <p:cNvSpPr txBox="1"/>
          <p:nvPr/>
        </p:nvSpPr>
        <p:spPr>
          <a:xfrm>
            <a:off x="2390865" y="5181346"/>
            <a:ext cx="5870874" cy="2333972"/>
          </a:xfrm>
          <a:prstGeom prst="rect">
            <a:avLst/>
          </a:prstGeom>
        </p:spPr>
        <p:txBody>
          <a:bodyPr lIns="0" tIns="0" rIns="0" bIns="0" rtlCol="0" anchor="t">
            <a:spAutoFit/>
          </a:bodyPr>
          <a:lstStyle/>
          <a:p>
            <a:pPr>
              <a:lnSpc>
                <a:spcPts val="2646"/>
              </a:lnSpc>
            </a:pPr>
            <a:r>
              <a:rPr lang="en-US" sz="2800" dirty="0">
                <a:solidFill>
                  <a:srgbClr val="000000"/>
                </a:solidFill>
                <a:latin typeface="Open Sauce Light"/>
              </a:rPr>
              <a:t>For testing this algorithm, we are using a static .csv file as our dataset. In a more realistic setting, a dynamic database will be used. We identify and encrypt the fields that must remain confidential to protect the users’ privacy.</a:t>
            </a:r>
          </a:p>
        </p:txBody>
      </p:sp>
      <p:sp>
        <p:nvSpPr>
          <p:cNvPr id="7" name="AutoShape 7"/>
          <p:cNvSpPr/>
          <p:nvPr/>
        </p:nvSpPr>
        <p:spPr>
          <a:xfrm flipH="1" flipV="1">
            <a:off x="2390865" y="4846255"/>
            <a:ext cx="6160724" cy="0"/>
          </a:xfrm>
          <a:prstGeom prst="line">
            <a:avLst/>
          </a:prstGeom>
          <a:ln w="76200" cap="flat">
            <a:solidFill>
              <a:srgbClr val="C23A97"/>
            </a:solidFill>
            <a:prstDash val="solid"/>
            <a:headEnd type="none" w="sm" len="sm"/>
            <a:tailEnd type="none" w="sm" len="sm"/>
          </a:ln>
        </p:spPr>
        <p:txBody>
          <a:bodyPr/>
          <a:lstStyle/>
          <a:p>
            <a:endParaRPr lang="en-IN"/>
          </a:p>
        </p:txBody>
      </p:sp>
      <p:sp>
        <p:nvSpPr>
          <p:cNvPr id="8" name="TextBox 8"/>
          <p:cNvSpPr txBox="1"/>
          <p:nvPr/>
        </p:nvSpPr>
        <p:spPr>
          <a:xfrm>
            <a:off x="2390865" y="2859363"/>
            <a:ext cx="6530983" cy="627380"/>
          </a:xfrm>
          <a:prstGeom prst="rect">
            <a:avLst/>
          </a:prstGeom>
        </p:spPr>
        <p:txBody>
          <a:bodyPr lIns="0" tIns="0" rIns="0" bIns="0" rtlCol="0" anchor="t">
            <a:spAutoFit/>
          </a:bodyPr>
          <a:lstStyle/>
          <a:p>
            <a:pPr>
              <a:lnSpc>
                <a:spcPts val="4840"/>
              </a:lnSpc>
            </a:pPr>
            <a:r>
              <a:rPr lang="en-US" sz="4400" spc="140" dirty="0">
                <a:solidFill>
                  <a:srgbClr val="000000"/>
                </a:solidFill>
                <a:latin typeface="Days"/>
              </a:rPr>
              <a:t>Database</a:t>
            </a:r>
          </a:p>
        </p:txBody>
      </p:sp>
      <p:sp>
        <p:nvSpPr>
          <p:cNvPr id="9" name="TextBox 9"/>
          <p:cNvSpPr txBox="1"/>
          <p:nvPr/>
        </p:nvSpPr>
        <p:spPr>
          <a:xfrm>
            <a:off x="2390865" y="3553418"/>
            <a:ext cx="6753135" cy="1045211"/>
          </a:xfrm>
          <a:prstGeom prst="rect">
            <a:avLst/>
          </a:prstGeom>
        </p:spPr>
        <p:txBody>
          <a:bodyPr lIns="0" tIns="0" rIns="0" bIns="0" rtlCol="0" anchor="t">
            <a:spAutoFit/>
          </a:bodyPr>
          <a:lstStyle/>
          <a:p>
            <a:pPr>
              <a:lnSpc>
                <a:spcPts val="8030"/>
              </a:lnSpc>
            </a:pPr>
            <a:r>
              <a:rPr lang="en-US" sz="7300" spc="1131" dirty="0">
                <a:solidFill>
                  <a:srgbClr val="000000"/>
                </a:solidFill>
                <a:latin typeface="Open Sauce Medium"/>
              </a:rPr>
              <a:t>Handling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3356" t="-19866" r="-347" b="-33836"/>
            </a:stretch>
          </a:blipFill>
        </p:spPr>
        <p:txBody>
          <a:bodyPr/>
          <a:lstStyle/>
          <a:p>
            <a:endParaRPr lang="en-IN"/>
          </a:p>
        </p:txBody>
      </p:sp>
      <p:grpSp>
        <p:nvGrpSpPr>
          <p:cNvPr id="3" name="Group 3"/>
          <p:cNvGrpSpPr/>
          <p:nvPr/>
        </p:nvGrpSpPr>
        <p:grpSpPr>
          <a:xfrm>
            <a:off x="1270035" y="-1126670"/>
            <a:ext cx="7015976" cy="12171720"/>
            <a:chOff x="0" y="0"/>
            <a:chExt cx="1455146" cy="2524471"/>
          </a:xfrm>
        </p:grpSpPr>
        <p:sp>
          <p:nvSpPr>
            <p:cNvPr id="4" name="Freeform 4"/>
            <p:cNvSpPr/>
            <p:nvPr/>
          </p:nvSpPr>
          <p:spPr>
            <a:xfrm>
              <a:off x="0" y="0"/>
              <a:ext cx="1455146" cy="2524471"/>
            </a:xfrm>
            <a:custGeom>
              <a:avLst/>
              <a:gdLst/>
              <a:ahLst/>
              <a:cxnLst/>
              <a:rect l="l" t="t" r="r" b="b"/>
              <a:pathLst>
                <a:path w="1455146" h="2524471">
                  <a:moveTo>
                    <a:pt x="0" y="0"/>
                  </a:moveTo>
                  <a:lnTo>
                    <a:pt x="1455146" y="0"/>
                  </a:lnTo>
                  <a:lnTo>
                    <a:pt x="1455146" y="2524471"/>
                  </a:lnTo>
                  <a:lnTo>
                    <a:pt x="0" y="2524471"/>
                  </a:lnTo>
                  <a:close/>
                </a:path>
              </a:pathLst>
            </a:custGeom>
            <a:solidFill>
              <a:srgbClr val="F5F5F5"/>
            </a:solidFill>
            <a:ln cap="sq">
              <a:noFill/>
              <a:prstDash val="solid"/>
              <a:miter/>
            </a:ln>
          </p:spPr>
          <p:txBody>
            <a:bodyPr/>
            <a:lstStyle/>
            <a:p>
              <a:endParaRPr lang="en-IN"/>
            </a:p>
          </p:txBody>
        </p:sp>
        <p:sp>
          <p:nvSpPr>
            <p:cNvPr id="5" name="TextBox 5"/>
            <p:cNvSpPr txBox="1"/>
            <p:nvPr/>
          </p:nvSpPr>
          <p:spPr>
            <a:xfrm>
              <a:off x="0" y="-28575"/>
              <a:ext cx="1455146" cy="2553046"/>
            </a:xfrm>
            <a:prstGeom prst="rect">
              <a:avLst/>
            </a:prstGeom>
          </p:spPr>
          <p:txBody>
            <a:bodyPr lIns="50800" tIns="50800" rIns="50800" bIns="50800" rtlCol="0" anchor="ctr"/>
            <a:lstStyle/>
            <a:p>
              <a:pPr algn="ctr">
                <a:lnSpc>
                  <a:spcPts val="1869"/>
                </a:lnSpc>
              </a:pPr>
              <a:endParaRPr/>
            </a:p>
          </p:txBody>
        </p:sp>
      </p:grpSp>
      <p:sp>
        <p:nvSpPr>
          <p:cNvPr id="6" name="AutoShape 6"/>
          <p:cNvSpPr/>
          <p:nvPr/>
        </p:nvSpPr>
        <p:spPr>
          <a:xfrm flipH="1" flipV="1">
            <a:off x="-7863420" y="4240249"/>
            <a:ext cx="15156557" cy="0"/>
          </a:xfrm>
          <a:prstGeom prst="line">
            <a:avLst/>
          </a:prstGeom>
          <a:ln w="76200" cap="flat">
            <a:solidFill>
              <a:srgbClr val="C23A97"/>
            </a:solidFill>
            <a:prstDash val="solid"/>
            <a:headEnd type="none" w="sm" len="sm"/>
            <a:tailEnd type="none" w="sm" len="sm"/>
          </a:ln>
        </p:spPr>
        <p:txBody>
          <a:bodyPr/>
          <a:lstStyle/>
          <a:p>
            <a:endParaRPr lang="en-IN"/>
          </a:p>
        </p:txBody>
      </p:sp>
      <p:sp>
        <p:nvSpPr>
          <p:cNvPr id="7" name="Freeform 7"/>
          <p:cNvSpPr/>
          <p:nvPr/>
        </p:nvSpPr>
        <p:spPr>
          <a:xfrm>
            <a:off x="9012250" y="5297579"/>
            <a:ext cx="7961908" cy="3561920"/>
          </a:xfrm>
          <a:custGeom>
            <a:avLst/>
            <a:gdLst/>
            <a:ahLst/>
            <a:cxnLst/>
            <a:rect l="l" t="t" r="r" b="b"/>
            <a:pathLst>
              <a:path w="7961908" h="3561920">
                <a:moveTo>
                  <a:pt x="0" y="0"/>
                </a:moveTo>
                <a:lnTo>
                  <a:pt x="7961908" y="0"/>
                </a:lnTo>
                <a:lnTo>
                  <a:pt x="7961908" y="3561920"/>
                </a:lnTo>
                <a:lnTo>
                  <a:pt x="0" y="3561920"/>
                </a:lnTo>
                <a:lnTo>
                  <a:pt x="0" y="0"/>
                </a:lnTo>
                <a:close/>
              </a:path>
            </a:pathLst>
          </a:custGeom>
          <a:blipFill>
            <a:blip r:embed="rId3"/>
            <a:stretch>
              <a:fillRect l="-9091" t="-40236" b="-15521"/>
            </a:stretch>
          </a:blipFill>
        </p:spPr>
        <p:txBody>
          <a:bodyPr/>
          <a:lstStyle/>
          <a:p>
            <a:endParaRPr lang="en-IN"/>
          </a:p>
        </p:txBody>
      </p:sp>
      <p:sp>
        <p:nvSpPr>
          <p:cNvPr id="8" name="Freeform 8"/>
          <p:cNvSpPr/>
          <p:nvPr/>
        </p:nvSpPr>
        <p:spPr>
          <a:xfrm>
            <a:off x="9012250" y="1427501"/>
            <a:ext cx="7961908" cy="3605788"/>
          </a:xfrm>
          <a:custGeom>
            <a:avLst/>
            <a:gdLst/>
            <a:ahLst/>
            <a:cxnLst/>
            <a:rect l="l" t="t" r="r" b="b"/>
            <a:pathLst>
              <a:path w="7961908" h="3605788">
                <a:moveTo>
                  <a:pt x="0" y="0"/>
                </a:moveTo>
                <a:lnTo>
                  <a:pt x="7961908" y="0"/>
                </a:lnTo>
                <a:lnTo>
                  <a:pt x="7961908" y="3605788"/>
                </a:lnTo>
                <a:lnTo>
                  <a:pt x="0" y="3605788"/>
                </a:lnTo>
                <a:lnTo>
                  <a:pt x="0" y="0"/>
                </a:lnTo>
                <a:close/>
              </a:path>
            </a:pathLst>
          </a:custGeom>
          <a:blipFill>
            <a:blip r:embed="rId4"/>
            <a:stretch>
              <a:fillRect l="-26369" r="-9324"/>
            </a:stretch>
          </a:blipFill>
        </p:spPr>
        <p:txBody>
          <a:bodyPr/>
          <a:lstStyle/>
          <a:p>
            <a:endParaRPr lang="en-IN"/>
          </a:p>
        </p:txBody>
      </p:sp>
      <p:sp>
        <p:nvSpPr>
          <p:cNvPr id="9" name="TextBox 9"/>
          <p:cNvSpPr txBox="1"/>
          <p:nvPr/>
        </p:nvSpPr>
        <p:spPr>
          <a:xfrm>
            <a:off x="2211640" y="2055214"/>
            <a:ext cx="5473970" cy="774700"/>
          </a:xfrm>
          <a:prstGeom prst="rect">
            <a:avLst/>
          </a:prstGeom>
        </p:spPr>
        <p:txBody>
          <a:bodyPr lIns="0" tIns="0" rIns="0" bIns="0" rtlCol="0" anchor="t">
            <a:spAutoFit/>
          </a:bodyPr>
          <a:lstStyle/>
          <a:p>
            <a:pPr>
              <a:lnSpc>
                <a:spcPts val="6049"/>
              </a:lnSpc>
            </a:pPr>
            <a:r>
              <a:rPr lang="en-US" sz="5499" spc="175" dirty="0">
                <a:solidFill>
                  <a:srgbClr val="000000"/>
                </a:solidFill>
                <a:latin typeface="Days"/>
              </a:rPr>
              <a:t>Encryption</a:t>
            </a:r>
          </a:p>
        </p:txBody>
      </p:sp>
      <p:sp>
        <p:nvSpPr>
          <p:cNvPr id="10" name="TextBox 10"/>
          <p:cNvSpPr txBox="1"/>
          <p:nvPr/>
        </p:nvSpPr>
        <p:spPr>
          <a:xfrm>
            <a:off x="2211640" y="4569844"/>
            <a:ext cx="4628285" cy="3000821"/>
          </a:xfrm>
          <a:prstGeom prst="rect">
            <a:avLst/>
          </a:prstGeom>
        </p:spPr>
        <p:txBody>
          <a:bodyPr lIns="0" tIns="0" rIns="0" bIns="0" rtlCol="0" anchor="t">
            <a:spAutoFit/>
          </a:bodyPr>
          <a:lstStyle/>
          <a:p>
            <a:pPr>
              <a:lnSpc>
                <a:spcPts val="2646"/>
              </a:lnSpc>
            </a:pPr>
            <a:r>
              <a:rPr lang="en-US" sz="2400" dirty="0">
                <a:solidFill>
                  <a:srgbClr val="000000"/>
                </a:solidFill>
                <a:latin typeface="Open Sauce Light"/>
              </a:rPr>
              <a:t>To encrypt the confidential data, we use an RSA algorithm encrypted using the public key to ensure that no one can access the data once its encrypted. The private decryption key is discarded. On top of that, to add another layer of safety, we are using hashing.</a:t>
            </a:r>
          </a:p>
        </p:txBody>
      </p:sp>
      <p:sp>
        <p:nvSpPr>
          <p:cNvPr id="11" name="TextBox 11"/>
          <p:cNvSpPr txBox="1"/>
          <p:nvPr/>
        </p:nvSpPr>
        <p:spPr>
          <a:xfrm>
            <a:off x="2211640" y="2891532"/>
            <a:ext cx="5473970" cy="961802"/>
          </a:xfrm>
          <a:prstGeom prst="rect">
            <a:avLst/>
          </a:prstGeom>
        </p:spPr>
        <p:txBody>
          <a:bodyPr lIns="0" tIns="0" rIns="0" bIns="0" rtlCol="0" anchor="t">
            <a:spAutoFit/>
          </a:bodyPr>
          <a:lstStyle/>
          <a:p>
            <a:pPr>
              <a:lnSpc>
                <a:spcPts val="7479"/>
              </a:lnSpc>
            </a:pPr>
            <a:r>
              <a:rPr lang="en-US" sz="6799" spc="300">
                <a:solidFill>
                  <a:srgbClr val="000000"/>
                </a:solidFill>
                <a:latin typeface="Open Sauce Medium"/>
              </a:rPr>
              <a:t>&amp; </a:t>
            </a:r>
            <a:r>
              <a:rPr lang="en-US" sz="6799" spc="300" dirty="0">
                <a:solidFill>
                  <a:srgbClr val="000000"/>
                </a:solidFill>
                <a:latin typeface="Open Sauce Medium"/>
              </a:rPr>
              <a:t>Hashing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8100000">
            <a:off x="-5281063" y="-2431920"/>
            <a:ext cx="16893429" cy="10074627"/>
          </a:xfrm>
          <a:custGeom>
            <a:avLst/>
            <a:gdLst/>
            <a:ahLst/>
            <a:cxnLst/>
            <a:rect l="l" t="t" r="r" b="b"/>
            <a:pathLst>
              <a:path w="16893429" h="10074627">
                <a:moveTo>
                  <a:pt x="0" y="0"/>
                </a:moveTo>
                <a:lnTo>
                  <a:pt x="16893430" y="0"/>
                </a:lnTo>
                <a:lnTo>
                  <a:pt x="16893430" y="10074627"/>
                </a:lnTo>
                <a:lnTo>
                  <a:pt x="0" y="100746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grpSp>
        <p:nvGrpSpPr>
          <p:cNvPr id="3" name="Group 3"/>
          <p:cNvGrpSpPr/>
          <p:nvPr/>
        </p:nvGrpSpPr>
        <p:grpSpPr>
          <a:xfrm>
            <a:off x="1566398" y="1333975"/>
            <a:ext cx="15433919" cy="7619050"/>
            <a:chOff x="0" y="0"/>
            <a:chExt cx="4064900" cy="2006663"/>
          </a:xfrm>
        </p:grpSpPr>
        <p:sp>
          <p:nvSpPr>
            <p:cNvPr id="4" name="Freeform 4"/>
            <p:cNvSpPr/>
            <p:nvPr/>
          </p:nvSpPr>
          <p:spPr>
            <a:xfrm>
              <a:off x="0" y="0"/>
              <a:ext cx="4064900" cy="2006663"/>
            </a:xfrm>
            <a:custGeom>
              <a:avLst/>
              <a:gdLst/>
              <a:ahLst/>
              <a:cxnLst/>
              <a:rect l="l" t="t" r="r" b="b"/>
              <a:pathLst>
                <a:path w="4064900" h="2006663">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txBody>
            <a:bodyPr/>
            <a:lstStyle/>
            <a:p>
              <a:endParaRPr lang="en-IN" dirty="0"/>
            </a:p>
          </p:txBody>
        </p:sp>
        <p:sp>
          <p:nvSpPr>
            <p:cNvPr id="5" name="TextBox 5"/>
            <p:cNvSpPr txBox="1"/>
            <p:nvPr/>
          </p:nvSpPr>
          <p:spPr>
            <a:xfrm>
              <a:off x="0" y="-28575"/>
              <a:ext cx="4064900" cy="2035238"/>
            </a:xfrm>
            <a:prstGeom prst="rect">
              <a:avLst/>
            </a:prstGeom>
          </p:spPr>
          <p:txBody>
            <a:bodyPr lIns="50800" tIns="50800" rIns="50800" bIns="50800" rtlCol="0" anchor="ctr"/>
            <a:lstStyle/>
            <a:p>
              <a:pPr algn="ctr">
                <a:lnSpc>
                  <a:spcPts val="1869"/>
                </a:lnSpc>
              </a:pPr>
              <a:endParaRPr dirty="0"/>
            </a:p>
          </p:txBody>
        </p:sp>
      </p:grpSp>
      <p:sp>
        <p:nvSpPr>
          <p:cNvPr id="6" name="TextBox 6"/>
          <p:cNvSpPr txBox="1"/>
          <p:nvPr/>
        </p:nvSpPr>
        <p:spPr>
          <a:xfrm>
            <a:off x="4691519" y="6522102"/>
            <a:ext cx="4873500" cy="438786"/>
          </a:xfrm>
          <a:prstGeom prst="rect">
            <a:avLst/>
          </a:prstGeom>
        </p:spPr>
        <p:txBody>
          <a:bodyPr lIns="0" tIns="0" rIns="0" bIns="0" rtlCol="0" anchor="t">
            <a:spAutoFit/>
          </a:bodyPr>
          <a:lstStyle/>
          <a:p>
            <a:pPr>
              <a:lnSpc>
                <a:spcPts val="3639"/>
              </a:lnSpc>
              <a:spcBef>
                <a:spcPct val="0"/>
              </a:spcBef>
            </a:pPr>
            <a:r>
              <a:rPr lang="en-US" sz="2599" dirty="0">
                <a:solidFill>
                  <a:srgbClr val="000000"/>
                </a:solidFill>
                <a:latin typeface="Open Sauce Medium"/>
              </a:rPr>
              <a:t>Increase computer speed</a:t>
            </a:r>
          </a:p>
        </p:txBody>
      </p:sp>
      <p:sp>
        <p:nvSpPr>
          <p:cNvPr id="7" name="TextBox 7"/>
          <p:cNvSpPr txBox="1"/>
          <p:nvPr/>
        </p:nvSpPr>
        <p:spPr>
          <a:xfrm>
            <a:off x="4691519" y="4960302"/>
            <a:ext cx="3736180" cy="1149985"/>
          </a:xfrm>
          <a:prstGeom prst="rect">
            <a:avLst/>
          </a:prstGeom>
        </p:spPr>
        <p:txBody>
          <a:bodyPr lIns="0" tIns="0" rIns="0" bIns="0" rtlCol="0" anchor="t">
            <a:spAutoFit/>
          </a:bodyPr>
          <a:lstStyle/>
          <a:p>
            <a:pPr>
              <a:lnSpc>
                <a:spcPts val="2239"/>
              </a:lnSpc>
              <a:spcBef>
                <a:spcPct val="0"/>
              </a:spcBef>
            </a:pPr>
            <a:r>
              <a:rPr lang="en-US" sz="1599" dirty="0">
                <a:solidFill>
                  <a:srgbClr val="000000"/>
                </a:solidFill>
                <a:latin typeface="Agrandir Narrow"/>
              </a:rPr>
              <a:t>Lorem ipsum dolor sit </a:t>
            </a:r>
            <a:r>
              <a:rPr lang="en-US" sz="1599" dirty="0" err="1">
                <a:solidFill>
                  <a:srgbClr val="000000"/>
                </a:solidFill>
                <a:latin typeface="Agrandir Narrow"/>
              </a:rPr>
              <a:t>amet</a:t>
            </a:r>
            <a:r>
              <a:rPr lang="en-US" sz="1599" dirty="0">
                <a:solidFill>
                  <a:srgbClr val="000000"/>
                </a:solidFill>
                <a:latin typeface="Agrandir Narrow"/>
              </a:rPr>
              <a:t>, </a:t>
            </a:r>
            <a:r>
              <a:rPr lang="en-US" sz="1599" dirty="0" err="1">
                <a:solidFill>
                  <a:srgbClr val="000000"/>
                </a:solidFill>
                <a:latin typeface="Agrandir Narrow"/>
              </a:rPr>
              <a:t>consectetur</a:t>
            </a:r>
            <a:r>
              <a:rPr lang="en-US" sz="1599" dirty="0">
                <a:solidFill>
                  <a:srgbClr val="000000"/>
                </a:solidFill>
                <a:latin typeface="Agrandir Narrow"/>
              </a:rPr>
              <a:t> </a:t>
            </a:r>
            <a:r>
              <a:rPr lang="en-US" sz="1599" dirty="0" err="1">
                <a:solidFill>
                  <a:srgbClr val="000000"/>
                </a:solidFill>
                <a:latin typeface="Agrandir Narrow"/>
              </a:rPr>
              <a:t>adipiscing</a:t>
            </a:r>
            <a:r>
              <a:rPr lang="en-US" sz="1599" dirty="0">
                <a:solidFill>
                  <a:srgbClr val="000000"/>
                </a:solidFill>
                <a:latin typeface="Agrandir Narrow"/>
              </a:rPr>
              <a:t> </a:t>
            </a:r>
            <a:r>
              <a:rPr lang="en-US" sz="1599" dirty="0" err="1">
                <a:solidFill>
                  <a:srgbClr val="000000"/>
                </a:solidFill>
                <a:latin typeface="Agrandir Narrow"/>
              </a:rPr>
              <a:t>elit</a:t>
            </a:r>
            <a:r>
              <a:rPr lang="en-US" sz="1599" dirty="0">
                <a:solidFill>
                  <a:srgbClr val="000000"/>
                </a:solidFill>
                <a:latin typeface="Agrandir Narrow"/>
              </a:rPr>
              <a:t>, sed do </a:t>
            </a:r>
            <a:r>
              <a:rPr lang="en-US" sz="1599" dirty="0" err="1">
                <a:solidFill>
                  <a:srgbClr val="000000"/>
                </a:solidFill>
                <a:latin typeface="Agrandir Narrow"/>
              </a:rPr>
              <a:t>eiusmod</a:t>
            </a:r>
            <a:r>
              <a:rPr lang="en-US" sz="1599" dirty="0">
                <a:solidFill>
                  <a:srgbClr val="000000"/>
                </a:solidFill>
                <a:latin typeface="Agrandir Narrow"/>
              </a:rPr>
              <a:t> </a:t>
            </a:r>
            <a:r>
              <a:rPr lang="en-US" sz="1599" dirty="0" err="1">
                <a:solidFill>
                  <a:srgbClr val="000000"/>
                </a:solidFill>
                <a:latin typeface="Agrandir Narrow"/>
              </a:rPr>
              <a:t>tempor</a:t>
            </a:r>
            <a:r>
              <a:rPr lang="en-US" sz="1599" dirty="0">
                <a:solidFill>
                  <a:srgbClr val="000000"/>
                </a:solidFill>
                <a:latin typeface="Agrandir Narrow"/>
              </a:rPr>
              <a:t> </a:t>
            </a:r>
            <a:r>
              <a:rPr lang="en-US" sz="1599" dirty="0" err="1">
                <a:solidFill>
                  <a:srgbClr val="000000"/>
                </a:solidFill>
                <a:latin typeface="Agrandir Narrow"/>
              </a:rPr>
              <a:t>incididunt</a:t>
            </a:r>
            <a:r>
              <a:rPr lang="en-US" sz="1599" dirty="0">
                <a:solidFill>
                  <a:srgbClr val="000000"/>
                </a:solidFill>
                <a:latin typeface="Agrandir Narrow"/>
              </a:rPr>
              <a:t> </a:t>
            </a:r>
            <a:r>
              <a:rPr lang="en-US" sz="1599" dirty="0" err="1">
                <a:solidFill>
                  <a:srgbClr val="000000"/>
                </a:solidFill>
                <a:latin typeface="Agrandir Narrow"/>
              </a:rPr>
              <a:t>ut</a:t>
            </a:r>
            <a:r>
              <a:rPr lang="en-US" sz="1599" dirty="0">
                <a:solidFill>
                  <a:srgbClr val="000000"/>
                </a:solidFill>
                <a:latin typeface="Agrandir Narrow"/>
              </a:rPr>
              <a:t> labore et dolore magna </a:t>
            </a:r>
            <a:r>
              <a:rPr lang="en-US" sz="1599" dirty="0" err="1">
                <a:solidFill>
                  <a:srgbClr val="000000"/>
                </a:solidFill>
                <a:latin typeface="Agrandir Narrow"/>
              </a:rPr>
              <a:t>aliqua</a:t>
            </a:r>
            <a:r>
              <a:rPr lang="en-US" sz="1599" dirty="0">
                <a:solidFill>
                  <a:srgbClr val="000000"/>
                </a:solidFill>
                <a:latin typeface="Agrandir Narrow"/>
              </a:rPr>
              <a:t>. Ut </a:t>
            </a:r>
            <a:r>
              <a:rPr lang="en-US" sz="1599" dirty="0" err="1">
                <a:solidFill>
                  <a:srgbClr val="000000"/>
                </a:solidFill>
                <a:latin typeface="Agrandir Narrow"/>
              </a:rPr>
              <a:t>enim</a:t>
            </a:r>
            <a:r>
              <a:rPr lang="en-US" sz="1599" dirty="0">
                <a:solidFill>
                  <a:srgbClr val="000000"/>
                </a:solidFill>
                <a:latin typeface="Agrandir Narrow"/>
              </a:rPr>
              <a:t> ad minim </a:t>
            </a:r>
          </a:p>
        </p:txBody>
      </p:sp>
      <p:grpSp>
        <p:nvGrpSpPr>
          <p:cNvPr id="8" name="Group 8"/>
          <p:cNvGrpSpPr/>
          <p:nvPr/>
        </p:nvGrpSpPr>
        <p:grpSpPr>
          <a:xfrm>
            <a:off x="3417346" y="4493536"/>
            <a:ext cx="898829" cy="939201"/>
            <a:chOff x="0" y="0"/>
            <a:chExt cx="1198439" cy="1252268"/>
          </a:xfrm>
        </p:grpSpPr>
        <p:grpSp>
          <p:nvGrpSpPr>
            <p:cNvPr id="9" name="Group 9"/>
            <p:cNvGrpSpPr/>
            <p:nvPr/>
          </p:nvGrpSpPr>
          <p:grpSpPr>
            <a:xfrm>
              <a:off x="0" y="0"/>
              <a:ext cx="1198439" cy="1252268"/>
              <a:chOff x="0" y="0"/>
              <a:chExt cx="354711" cy="370643"/>
            </a:xfrm>
          </p:grpSpPr>
          <p:sp>
            <p:nvSpPr>
              <p:cNvPr id="10" name="Freeform 10"/>
              <p:cNvSpPr/>
              <p:nvPr/>
            </p:nvSpPr>
            <p:spPr>
              <a:xfrm>
                <a:off x="0" y="0"/>
                <a:ext cx="354711" cy="370643"/>
              </a:xfrm>
              <a:custGeom>
                <a:avLst/>
                <a:gdLst/>
                <a:ahLst/>
                <a:cxnLst/>
                <a:rect l="l" t="t" r="r" b="b"/>
                <a:pathLst>
                  <a:path w="354711" h="370643">
                    <a:moveTo>
                      <a:pt x="0" y="0"/>
                    </a:moveTo>
                    <a:lnTo>
                      <a:pt x="354711" y="0"/>
                    </a:lnTo>
                    <a:lnTo>
                      <a:pt x="354711" y="370643"/>
                    </a:lnTo>
                    <a:lnTo>
                      <a:pt x="0" y="370643"/>
                    </a:lnTo>
                    <a:close/>
                  </a:path>
                </a:pathLst>
              </a:custGeom>
              <a:gradFill rotWithShape="1">
                <a:gsLst>
                  <a:gs pos="0">
                    <a:srgbClr val="B34593">
                      <a:alpha val="100000"/>
                    </a:srgbClr>
                  </a:gs>
                  <a:gs pos="100000">
                    <a:srgbClr val="151F52">
                      <a:alpha val="100000"/>
                    </a:srgbClr>
                  </a:gs>
                </a:gsLst>
                <a:lin ang="5400000"/>
              </a:gradFill>
            </p:spPr>
            <p:txBody>
              <a:bodyPr/>
              <a:lstStyle/>
              <a:p>
                <a:endParaRPr lang="en-IN"/>
              </a:p>
            </p:txBody>
          </p:sp>
          <p:sp>
            <p:nvSpPr>
              <p:cNvPr id="11" name="TextBox 11"/>
              <p:cNvSpPr txBox="1"/>
              <p:nvPr/>
            </p:nvSpPr>
            <p:spPr>
              <a:xfrm>
                <a:off x="0" y="-38100"/>
                <a:ext cx="354711" cy="408743"/>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0" y="82960"/>
              <a:ext cx="1198439" cy="1000622"/>
            </a:xfrm>
            <a:prstGeom prst="rect">
              <a:avLst/>
            </a:prstGeom>
          </p:spPr>
          <p:txBody>
            <a:bodyPr lIns="0" tIns="0" rIns="0" bIns="0" rtlCol="0" anchor="t">
              <a:spAutoFit/>
            </a:bodyPr>
            <a:lstStyle/>
            <a:p>
              <a:pPr algn="ctr">
                <a:lnSpc>
                  <a:spcPts val="6369"/>
                </a:lnSpc>
                <a:spcBef>
                  <a:spcPct val="0"/>
                </a:spcBef>
              </a:pPr>
              <a:r>
                <a:rPr lang="en-US" sz="4549">
                  <a:solidFill>
                    <a:srgbClr val="FFFFFF"/>
                  </a:solidFill>
                  <a:latin typeface="Open Sauce Medium"/>
                </a:rPr>
                <a:t>01</a:t>
              </a:r>
            </a:p>
          </p:txBody>
        </p:sp>
      </p:grpSp>
      <p:sp>
        <p:nvSpPr>
          <p:cNvPr id="13" name="TextBox 13"/>
          <p:cNvSpPr txBox="1"/>
          <p:nvPr/>
        </p:nvSpPr>
        <p:spPr>
          <a:xfrm>
            <a:off x="4691519" y="4509458"/>
            <a:ext cx="3736180" cy="438786"/>
          </a:xfrm>
          <a:prstGeom prst="rect">
            <a:avLst/>
          </a:prstGeom>
        </p:spPr>
        <p:txBody>
          <a:bodyPr lIns="0" tIns="0" rIns="0" bIns="0" rtlCol="0" anchor="t">
            <a:spAutoFit/>
          </a:bodyPr>
          <a:lstStyle/>
          <a:p>
            <a:pPr>
              <a:lnSpc>
                <a:spcPts val="3639"/>
              </a:lnSpc>
              <a:spcBef>
                <a:spcPct val="0"/>
              </a:spcBef>
            </a:pPr>
            <a:r>
              <a:rPr lang="en-US" sz="2599">
                <a:solidFill>
                  <a:srgbClr val="000000"/>
                </a:solidFill>
                <a:latin typeface="Open Sauce Medium"/>
              </a:rPr>
              <a:t>Antivirus protection</a:t>
            </a:r>
          </a:p>
        </p:txBody>
      </p:sp>
      <p:sp>
        <p:nvSpPr>
          <p:cNvPr id="14" name="TextBox 14"/>
          <p:cNvSpPr txBox="1"/>
          <p:nvPr/>
        </p:nvSpPr>
        <p:spPr>
          <a:xfrm>
            <a:off x="4691519" y="6972947"/>
            <a:ext cx="3736180" cy="1149985"/>
          </a:xfrm>
          <a:prstGeom prst="rect">
            <a:avLst/>
          </a:prstGeom>
        </p:spPr>
        <p:txBody>
          <a:bodyPr lIns="0" tIns="0" rIns="0" bIns="0" rtlCol="0" anchor="t">
            <a:spAutoFit/>
          </a:bodyPr>
          <a:lstStyle/>
          <a:p>
            <a:pPr>
              <a:lnSpc>
                <a:spcPts val="2239"/>
              </a:lnSpc>
              <a:spcBef>
                <a:spcPct val="0"/>
              </a:spcBef>
            </a:pPr>
            <a:r>
              <a:rPr lang="en-US" sz="1599">
                <a:solidFill>
                  <a:srgbClr val="000000"/>
                </a:solidFill>
                <a:latin typeface="Agrandir Narrow"/>
              </a:rPr>
              <a:t>Lorem ipsum dolor sit amet, consectetur adipiscing elit, sed do eiusmod tempor incididunt ut labore et dolore magna aliqua. Ut enim ad minim </a:t>
            </a:r>
          </a:p>
        </p:txBody>
      </p:sp>
      <p:sp>
        <p:nvSpPr>
          <p:cNvPr id="15" name="TextBox 15"/>
          <p:cNvSpPr txBox="1"/>
          <p:nvPr/>
        </p:nvSpPr>
        <p:spPr>
          <a:xfrm>
            <a:off x="10791591" y="4960302"/>
            <a:ext cx="3817417" cy="1149985"/>
          </a:xfrm>
          <a:prstGeom prst="rect">
            <a:avLst/>
          </a:prstGeom>
        </p:spPr>
        <p:txBody>
          <a:bodyPr lIns="0" tIns="0" rIns="0" bIns="0" rtlCol="0" anchor="t">
            <a:spAutoFit/>
          </a:bodyPr>
          <a:lstStyle/>
          <a:p>
            <a:pPr>
              <a:lnSpc>
                <a:spcPts val="2239"/>
              </a:lnSpc>
              <a:spcBef>
                <a:spcPct val="0"/>
              </a:spcBef>
            </a:pPr>
            <a:r>
              <a:rPr lang="en-US" sz="1599">
                <a:solidFill>
                  <a:srgbClr val="000000"/>
                </a:solidFill>
                <a:latin typeface="Agrandir Narrow"/>
              </a:rPr>
              <a:t>Lorem ipsum dolor sit amet, consectetur adipiscing elit, sed do eiusmod tempor incididunt ut labore et dolore magna aliqua. Ut enim ad minim </a:t>
            </a:r>
          </a:p>
        </p:txBody>
      </p:sp>
      <p:sp>
        <p:nvSpPr>
          <p:cNvPr id="16" name="TextBox 16"/>
          <p:cNvSpPr txBox="1"/>
          <p:nvPr/>
        </p:nvSpPr>
        <p:spPr>
          <a:xfrm>
            <a:off x="10791591" y="4509458"/>
            <a:ext cx="4074611" cy="438786"/>
          </a:xfrm>
          <a:prstGeom prst="rect">
            <a:avLst/>
          </a:prstGeom>
        </p:spPr>
        <p:txBody>
          <a:bodyPr lIns="0" tIns="0" rIns="0" bIns="0" rtlCol="0" anchor="t">
            <a:spAutoFit/>
          </a:bodyPr>
          <a:lstStyle/>
          <a:p>
            <a:pPr>
              <a:lnSpc>
                <a:spcPts val="3639"/>
              </a:lnSpc>
              <a:spcBef>
                <a:spcPct val="0"/>
              </a:spcBef>
            </a:pPr>
            <a:r>
              <a:rPr lang="en-US" sz="2599">
                <a:solidFill>
                  <a:srgbClr val="000000"/>
                </a:solidFill>
                <a:latin typeface="Open Sauce Medium"/>
              </a:rPr>
              <a:t>Technical support</a:t>
            </a:r>
          </a:p>
        </p:txBody>
      </p:sp>
      <p:sp>
        <p:nvSpPr>
          <p:cNvPr id="17" name="TextBox 17"/>
          <p:cNvSpPr txBox="1"/>
          <p:nvPr/>
        </p:nvSpPr>
        <p:spPr>
          <a:xfrm>
            <a:off x="10791591" y="6972947"/>
            <a:ext cx="3654943" cy="1149985"/>
          </a:xfrm>
          <a:prstGeom prst="rect">
            <a:avLst/>
          </a:prstGeom>
        </p:spPr>
        <p:txBody>
          <a:bodyPr lIns="0" tIns="0" rIns="0" bIns="0" rtlCol="0" anchor="t">
            <a:spAutoFit/>
          </a:bodyPr>
          <a:lstStyle/>
          <a:p>
            <a:pPr>
              <a:lnSpc>
                <a:spcPts val="2239"/>
              </a:lnSpc>
              <a:spcBef>
                <a:spcPct val="0"/>
              </a:spcBef>
            </a:pPr>
            <a:r>
              <a:rPr lang="en-US" sz="1599">
                <a:solidFill>
                  <a:srgbClr val="000000"/>
                </a:solidFill>
                <a:latin typeface="Agrandir Narrow"/>
              </a:rPr>
              <a:t>Lorem ipsum dolor sit amet, consectetur adipiscing elit, sed do eiusmod tempor incididunt ut labore et dolore magna aliqua. Ut enim ad minim </a:t>
            </a:r>
          </a:p>
        </p:txBody>
      </p:sp>
      <p:sp>
        <p:nvSpPr>
          <p:cNvPr id="18" name="TextBox 18"/>
          <p:cNvSpPr txBox="1"/>
          <p:nvPr/>
        </p:nvSpPr>
        <p:spPr>
          <a:xfrm>
            <a:off x="10791591" y="6522102"/>
            <a:ext cx="5592507" cy="438786"/>
          </a:xfrm>
          <a:prstGeom prst="rect">
            <a:avLst/>
          </a:prstGeom>
        </p:spPr>
        <p:txBody>
          <a:bodyPr lIns="0" tIns="0" rIns="0" bIns="0" rtlCol="0" anchor="t">
            <a:spAutoFit/>
          </a:bodyPr>
          <a:lstStyle/>
          <a:p>
            <a:pPr>
              <a:lnSpc>
                <a:spcPts val="3639"/>
              </a:lnSpc>
              <a:spcBef>
                <a:spcPct val="0"/>
              </a:spcBef>
            </a:pPr>
            <a:r>
              <a:rPr lang="en-US" sz="2599">
                <a:solidFill>
                  <a:srgbClr val="000000"/>
                </a:solidFill>
                <a:latin typeface="Open Sauce Medium"/>
              </a:rPr>
              <a:t>Expert technical services</a:t>
            </a:r>
          </a:p>
        </p:txBody>
      </p:sp>
      <p:sp>
        <p:nvSpPr>
          <p:cNvPr id="19" name="TextBox 19"/>
          <p:cNvSpPr txBox="1"/>
          <p:nvPr/>
        </p:nvSpPr>
        <p:spPr>
          <a:xfrm>
            <a:off x="3423303" y="3011793"/>
            <a:ext cx="11442900" cy="1009650"/>
          </a:xfrm>
          <a:prstGeom prst="rect">
            <a:avLst/>
          </a:prstGeom>
        </p:spPr>
        <p:txBody>
          <a:bodyPr lIns="0" tIns="0" rIns="0" bIns="0" rtlCol="0" anchor="t">
            <a:spAutoFit/>
          </a:bodyPr>
          <a:lstStyle/>
          <a:p>
            <a:pPr algn="ctr">
              <a:lnSpc>
                <a:spcPts val="7920"/>
              </a:lnSpc>
            </a:pPr>
            <a:r>
              <a:rPr lang="en-US" sz="6600">
                <a:solidFill>
                  <a:srgbClr val="000000"/>
                </a:solidFill>
                <a:latin typeface="Open Sauce Medium"/>
              </a:rPr>
              <a:t>&amp; SERVICES</a:t>
            </a:r>
          </a:p>
        </p:txBody>
      </p:sp>
      <p:grpSp>
        <p:nvGrpSpPr>
          <p:cNvPr id="20" name="Group 20"/>
          <p:cNvGrpSpPr/>
          <p:nvPr/>
        </p:nvGrpSpPr>
        <p:grpSpPr>
          <a:xfrm>
            <a:off x="9565018" y="4478643"/>
            <a:ext cx="898829" cy="939201"/>
            <a:chOff x="0" y="0"/>
            <a:chExt cx="1198439" cy="1252268"/>
          </a:xfrm>
        </p:grpSpPr>
        <p:grpSp>
          <p:nvGrpSpPr>
            <p:cNvPr id="21" name="Group 21"/>
            <p:cNvGrpSpPr/>
            <p:nvPr/>
          </p:nvGrpSpPr>
          <p:grpSpPr>
            <a:xfrm>
              <a:off x="0" y="0"/>
              <a:ext cx="1198439" cy="1252268"/>
              <a:chOff x="0" y="0"/>
              <a:chExt cx="354711" cy="370643"/>
            </a:xfrm>
          </p:grpSpPr>
          <p:sp>
            <p:nvSpPr>
              <p:cNvPr id="22" name="Freeform 22"/>
              <p:cNvSpPr/>
              <p:nvPr/>
            </p:nvSpPr>
            <p:spPr>
              <a:xfrm>
                <a:off x="0" y="0"/>
                <a:ext cx="354711" cy="370643"/>
              </a:xfrm>
              <a:custGeom>
                <a:avLst/>
                <a:gdLst/>
                <a:ahLst/>
                <a:cxnLst/>
                <a:rect l="l" t="t" r="r" b="b"/>
                <a:pathLst>
                  <a:path w="354711" h="370643">
                    <a:moveTo>
                      <a:pt x="0" y="0"/>
                    </a:moveTo>
                    <a:lnTo>
                      <a:pt x="354711" y="0"/>
                    </a:lnTo>
                    <a:lnTo>
                      <a:pt x="354711" y="370643"/>
                    </a:lnTo>
                    <a:lnTo>
                      <a:pt x="0" y="370643"/>
                    </a:lnTo>
                    <a:close/>
                  </a:path>
                </a:pathLst>
              </a:custGeom>
              <a:gradFill rotWithShape="1">
                <a:gsLst>
                  <a:gs pos="0">
                    <a:srgbClr val="B34593">
                      <a:alpha val="100000"/>
                    </a:srgbClr>
                  </a:gs>
                  <a:gs pos="100000">
                    <a:srgbClr val="151F52">
                      <a:alpha val="100000"/>
                    </a:srgbClr>
                  </a:gs>
                </a:gsLst>
                <a:lin ang="5400000"/>
              </a:gradFill>
            </p:spPr>
            <p:txBody>
              <a:bodyPr/>
              <a:lstStyle/>
              <a:p>
                <a:endParaRPr lang="en-IN"/>
              </a:p>
            </p:txBody>
          </p:sp>
          <p:sp>
            <p:nvSpPr>
              <p:cNvPr id="23" name="TextBox 23"/>
              <p:cNvSpPr txBox="1"/>
              <p:nvPr/>
            </p:nvSpPr>
            <p:spPr>
              <a:xfrm>
                <a:off x="0" y="-38100"/>
                <a:ext cx="354711" cy="408743"/>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0" y="82960"/>
              <a:ext cx="1198439" cy="1000622"/>
            </a:xfrm>
            <a:prstGeom prst="rect">
              <a:avLst/>
            </a:prstGeom>
          </p:spPr>
          <p:txBody>
            <a:bodyPr lIns="0" tIns="0" rIns="0" bIns="0" rtlCol="0" anchor="t">
              <a:spAutoFit/>
            </a:bodyPr>
            <a:lstStyle/>
            <a:p>
              <a:pPr algn="ctr">
                <a:lnSpc>
                  <a:spcPts val="6369"/>
                </a:lnSpc>
                <a:spcBef>
                  <a:spcPct val="0"/>
                </a:spcBef>
              </a:pPr>
              <a:r>
                <a:rPr lang="en-US" sz="4549">
                  <a:solidFill>
                    <a:srgbClr val="FFFFFF"/>
                  </a:solidFill>
                  <a:latin typeface="Open Sauce Medium"/>
                </a:rPr>
                <a:t>02</a:t>
              </a:r>
            </a:p>
          </p:txBody>
        </p:sp>
      </p:grpSp>
      <p:grpSp>
        <p:nvGrpSpPr>
          <p:cNvPr id="25" name="Group 25"/>
          <p:cNvGrpSpPr/>
          <p:nvPr/>
        </p:nvGrpSpPr>
        <p:grpSpPr>
          <a:xfrm>
            <a:off x="3417346" y="6491288"/>
            <a:ext cx="898829" cy="939201"/>
            <a:chOff x="0" y="0"/>
            <a:chExt cx="1198439" cy="1252268"/>
          </a:xfrm>
        </p:grpSpPr>
        <p:grpSp>
          <p:nvGrpSpPr>
            <p:cNvPr id="26" name="Group 26"/>
            <p:cNvGrpSpPr/>
            <p:nvPr/>
          </p:nvGrpSpPr>
          <p:grpSpPr>
            <a:xfrm>
              <a:off x="0" y="0"/>
              <a:ext cx="1198439" cy="1252268"/>
              <a:chOff x="0" y="0"/>
              <a:chExt cx="354711" cy="370643"/>
            </a:xfrm>
          </p:grpSpPr>
          <p:sp>
            <p:nvSpPr>
              <p:cNvPr id="27" name="Freeform 27"/>
              <p:cNvSpPr/>
              <p:nvPr/>
            </p:nvSpPr>
            <p:spPr>
              <a:xfrm>
                <a:off x="0" y="0"/>
                <a:ext cx="354711" cy="370643"/>
              </a:xfrm>
              <a:custGeom>
                <a:avLst/>
                <a:gdLst/>
                <a:ahLst/>
                <a:cxnLst/>
                <a:rect l="l" t="t" r="r" b="b"/>
                <a:pathLst>
                  <a:path w="354711" h="370643">
                    <a:moveTo>
                      <a:pt x="0" y="0"/>
                    </a:moveTo>
                    <a:lnTo>
                      <a:pt x="354711" y="0"/>
                    </a:lnTo>
                    <a:lnTo>
                      <a:pt x="354711" y="370643"/>
                    </a:lnTo>
                    <a:lnTo>
                      <a:pt x="0" y="370643"/>
                    </a:lnTo>
                    <a:close/>
                  </a:path>
                </a:pathLst>
              </a:custGeom>
              <a:gradFill rotWithShape="1">
                <a:gsLst>
                  <a:gs pos="0">
                    <a:srgbClr val="B34593">
                      <a:alpha val="100000"/>
                    </a:srgbClr>
                  </a:gs>
                  <a:gs pos="100000">
                    <a:srgbClr val="151F52">
                      <a:alpha val="100000"/>
                    </a:srgbClr>
                  </a:gs>
                </a:gsLst>
                <a:lin ang="5400000"/>
              </a:gradFill>
            </p:spPr>
            <p:txBody>
              <a:bodyPr/>
              <a:lstStyle/>
              <a:p>
                <a:endParaRPr lang="en-IN"/>
              </a:p>
            </p:txBody>
          </p:sp>
          <p:sp>
            <p:nvSpPr>
              <p:cNvPr id="28" name="TextBox 28"/>
              <p:cNvSpPr txBox="1"/>
              <p:nvPr/>
            </p:nvSpPr>
            <p:spPr>
              <a:xfrm>
                <a:off x="0" y="-38100"/>
                <a:ext cx="354711" cy="408743"/>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0" y="82960"/>
              <a:ext cx="1198439" cy="1000622"/>
            </a:xfrm>
            <a:prstGeom prst="rect">
              <a:avLst/>
            </a:prstGeom>
          </p:spPr>
          <p:txBody>
            <a:bodyPr lIns="0" tIns="0" rIns="0" bIns="0" rtlCol="0" anchor="t">
              <a:spAutoFit/>
            </a:bodyPr>
            <a:lstStyle/>
            <a:p>
              <a:pPr algn="ctr">
                <a:lnSpc>
                  <a:spcPts val="6369"/>
                </a:lnSpc>
                <a:spcBef>
                  <a:spcPct val="0"/>
                </a:spcBef>
              </a:pPr>
              <a:r>
                <a:rPr lang="en-US" sz="4549">
                  <a:solidFill>
                    <a:srgbClr val="FFFFFF"/>
                  </a:solidFill>
                  <a:latin typeface="Open Sauce Medium"/>
                </a:rPr>
                <a:t>03</a:t>
              </a:r>
            </a:p>
          </p:txBody>
        </p:sp>
      </p:grpSp>
      <p:grpSp>
        <p:nvGrpSpPr>
          <p:cNvPr id="30" name="Group 30"/>
          <p:cNvGrpSpPr/>
          <p:nvPr/>
        </p:nvGrpSpPr>
        <p:grpSpPr>
          <a:xfrm>
            <a:off x="9565018" y="6491288"/>
            <a:ext cx="898829" cy="939201"/>
            <a:chOff x="0" y="0"/>
            <a:chExt cx="1198439" cy="1252268"/>
          </a:xfrm>
        </p:grpSpPr>
        <p:grpSp>
          <p:nvGrpSpPr>
            <p:cNvPr id="31" name="Group 31"/>
            <p:cNvGrpSpPr/>
            <p:nvPr/>
          </p:nvGrpSpPr>
          <p:grpSpPr>
            <a:xfrm>
              <a:off x="0" y="0"/>
              <a:ext cx="1198439" cy="1252268"/>
              <a:chOff x="0" y="0"/>
              <a:chExt cx="354711" cy="370643"/>
            </a:xfrm>
          </p:grpSpPr>
          <p:sp>
            <p:nvSpPr>
              <p:cNvPr id="32" name="Freeform 32"/>
              <p:cNvSpPr/>
              <p:nvPr/>
            </p:nvSpPr>
            <p:spPr>
              <a:xfrm>
                <a:off x="0" y="0"/>
                <a:ext cx="354711" cy="370643"/>
              </a:xfrm>
              <a:custGeom>
                <a:avLst/>
                <a:gdLst/>
                <a:ahLst/>
                <a:cxnLst/>
                <a:rect l="l" t="t" r="r" b="b"/>
                <a:pathLst>
                  <a:path w="354711" h="370643">
                    <a:moveTo>
                      <a:pt x="0" y="0"/>
                    </a:moveTo>
                    <a:lnTo>
                      <a:pt x="354711" y="0"/>
                    </a:lnTo>
                    <a:lnTo>
                      <a:pt x="354711" y="370643"/>
                    </a:lnTo>
                    <a:lnTo>
                      <a:pt x="0" y="370643"/>
                    </a:lnTo>
                    <a:close/>
                  </a:path>
                </a:pathLst>
              </a:custGeom>
              <a:gradFill rotWithShape="1">
                <a:gsLst>
                  <a:gs pos="0">
                    <a:srgbClr val="B34593">
                      <a:alpha val="100000"/>
                    </a:srgbClr>
                  </a:gs>
                  <a:gs pos="100000">
                    <a:srgbClr val="151F52">
                      <a:alpha val="100000"/>
                    </a:srgbClr>
                  </a:gs>
                </a:gsLst>
                <a:lin ang="5400000"/>
              </a:gradFill>
            </p:spPr>
            <p:txBody>
              <a:bodyPr/>
              <a:lstStyle/>
              <a:p>
                <a:endParaRPr lang="en-IN"/>
              </a:p>
            </p:txBody>
          </p:sp>
          <p:sp>
            <p:nvSpPr>
              <p:cNvPr id="33" name="TextBox 33"/>
              <p:cNvSpPr txBox="1"/>
              <p:nvPr/>
            </p:nvSpPr>
            <p:spPr>
              <a:xfrm>
                <a:off x="0" y="-38100"/>
                <a:ext cx="354711" cy="408743"/>
              </a:xfrm>
              <a:prstGeom prst="rect">
                <a:avLst/>
              </a:prstGeom>
            </p:spPr>
            <p:txBody>
              <a:bodyPr lIns="50800" tIns="50800" rIns="50800" bIns="50800" rtlCol="0" anchor="ctr"/>
              <a:lstStyle/>
              <a:p>
                <a:pPr algn="ctr">
                  <a:lnSpc>
                    <a:spcPts val="2659"/>
                  </a:lnSpc>
                </a:pPr>
                <a:endParaRPr/>
              </a:p>
            </p:txBody>
          </p:sp>
        </p:grpSp>
        <p:sp>
          <p:nvSpPr>
            <p:cNvPr id="34" name="TextBox 34"/>
            <p:cNvSpPr txBox="1"/>
            <p:nvPr/>
          </p:nvSpPr>
          <p:spPr>
            <a:xfrm>
              <a:off x="0" y="82960"/>
              <a:ext cx="1198439" cy="1000622"/>
            </a:xfrm>
            <a:prstGeom prst="rect">
              <a:avLst/>
            </a:prstGeom>
          </p:spPr>
          <p:txBody>
            <a:bodyPr lIns="0" tIns="0" rIns="0" bIns="0" rtlCol="0" anchor="t">
              <a:spAutoFit/>
            </a:bodyPr>
            <a:lstStyle/>
            <a:p>
              <a:pPr algn="ctr">
                <a:lnSpc>
                  <a:spcPts val="6369"/>
                </a:lnSpc>
                <a:spcBef>
                  <a:spcPct val="0"/>
                </a:spcBef>
              </a:pPr>
              <a:r>
                <a:rPr lang="en-US" sz="4549">
                  <a:solidFill>
                    <a:srgbClr val="FFFFFF"/>
                  </a:solidFill>
                  <a:latin typeface="Open Sauce Medium"/>
                </a:rPr>
                <a:t>04</a:t>
              </a:r>
            </a:p>
          </p:txBody>
        </p:sp>
      </p:grpSp>
      <p:sp>
        <p:nvSpPr>
          <p:cNvPr id="35" name="TextBox 35"/>
          <p:cNvSpPr txBox="1"/>
          <p:nvPr/>
        </p:nvSpPr>
        <p:spPr>
          <a:xfrm>
            <a:off x="5738454" y="2246618"/>
            <a:ext cx="7089807" cy="774700"/>
          </a:xfrm>
          <a:prstGeom prst="rect">
            <a:avLst/>
          </a:prstGeom>
        </p:spPr>
        <p:txBody>
          <a:bodyPr lIns="0" tIns="0" rIns="0" bIns="0" rtlCol="0" anchor="t">
            <a:spAutoFit/>
          </a:bodyPr>
          <a:lstStyle/>
          <a:p>
            <a:pPr algn="ctr">
              <a:lnSpc>
                <a:spcPts val="6049"/>
              </a:lnSpc>
            </a:pPr>
            <a:r>
              <a:rPr lang="en-US" sz="5499" spc="175">
                <a:solidFill>
                  <a:srgbClr val="000000"/>
                </a:solidFill>
                <a:latin typeface="Days"/>
              </a:rPr>
              <a:t>Products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504</TotalTime>
  <Words>1267</Words>
  <Application>Microsoft Office PowerPoint</Application>
  <PresentationFormat>Custom</PresentationFormat>
  <Paragraphs>118</Paragraphs>
  <Slides>17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Days</vt:lpstr>
      <vt:lpstr>Arial</vt:lpstr>
      <vt:lpstr>Agrandir Narrow</vt:lpstr>
      <vt:lpstr>Agrandir Narrow Bold</vt:lpstr>
      <vt:lpstr>Open Sauce Light</vt:lpstr>
      <vt:lpstr>Open Sauce Light Italics</vt:lpstr>
      <vt:lpstr>Calibri</vt:lpstr>
      <vt:lpstr>Open Sauce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Pink Professional Business Strategy Presentation</dc:title>
  <dc:creator>Faisal Aziz</dc:creator>
  <cp:lastModifiedBy>Faisal Mehboob</cp:lastModifiedBy>
  <cp:revision>2</cp:revision>
  <dcterms:created xsi:type="dcterms:W3CDTF">2006-08-16T00:00:00Z</dcterms:created>
  <dcterms:modified xsi:type="dcterms:W3CDTF">2024-02-20T05:41:40Z</dcterms:modified>
  <dc:identifier>DAF9RV-aVYI</dc:identifier>
</cp:coreProperties>
</file>